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4"/>
  </p:sldMasterIdLst>
  <p:notesMasterIdLst>
    <p:notesMasterId r:id="rId51"/>
  </p:notesMasterIdLst>
  <p:sldIdLst>
    <p:sldId id="256" r:id="rId5"/>
    <p:sldId id="258" r:id="rId6"/>
    <p:sldId id="260" r:id="rId7"/>
    <p:sldId id="318" r:id="rId8"/>
    <p:sldId id="320" r:id="rId9"/>
    <p:sldId id="355" r:id="rId10"/>
    <p:sldId id="321" r:id="rId11"/>
    <p:sldId id="322" r:id="rId12"/>
    <p:sldId id="357" r:id="rId13"/>
    <p:sldId id="323" r:id="rId14"/>
    <p:sldId id="324" r:id="rId15"/>
    <p:sldId id="325" r:id="rId16"/>
    <p:sldId id="326" r:id="rId17"/>
    <p:sldId id="327" r:id="rId18"/>
    <p:sldId id="328" r:id="rId19"/>
    <p:sldId id="329" r:id="rId20"/>
    <p:sldId id="330" r:id="rId21"/>
    <p:sldId id="331" r:id="rId22"/>
    <p:sldId id="332" r:id="rId23"/>
    <p:sldId id="333" r:id="rId24"/>
    <p:sldId id="334" r:id="rId25"/>
    <p:sldId id="336" r:id="rId26"/>
    <p:sldId id="337" r:id="rId27"/>
    <p:sldId id="338" r:id="rId28"/>
    <p:sldId id="339" r:id="rId29"/>
    <p:sldId id="358" r:id="rId30"/>
    <p:sldId id="340" r:id="rId31"/>
    <p:sldId id="341" r:id="rId32"/>
    <p:sldId id="342" r:id="rId33"/>
    <p:sldId id="359" r:id="rId34"/>
    <p:sldId id="343" r:id="rId35"/>
    <p:sldId id="344" r:id="rId36"/>
    <p:sldId id="360" r:id="rId37"/>
    <p:sldId id="345" r:id="rId38"/>
    <p:sldId id="346" r:id="rId39"/>
    <p:sldId id="347" r:id="rId40"/>
    <p:sldId id="361" r:id="rId41"/>
    <p:sldId id="348" r:id="rId42"/>
    <p:sldId id="349" r:id="rId43"/>
    <p:sldId id="350" r:id="rId44"/>
    <p:sldId id="351" r:id="rId45"/>
    <p:sldId id="362" r:id="rId46"/>
    <p:sldId id="352" r:id="rId47"/>
    <p:sldId id="353" r:id="rId48"/>
    <p:sldId id="354" r:id="rId49"/>
    <p:sldId id="304" r:id="rId50"/>
  </p:sldIdLst>
  <p:sldSz cx="9144000" cy="5143500" type="screen16x9"/>
  <p:notesSz cx="6858000" cy="9144000"/>
  <p:embeddedFontLst>
    <p:embeddedFont>
      <p:font typeface="Montserrat" panose="00000500000000000000" pitchFamily="2" charset="0"/>
      <p:regular r:id="rId52"/>
      <p:bold r:id="rId53"/>
      <p:italic r:id="rId54"/>
      <p:boldItalic r:id="rId55"/>
    </p:embeddedFont>
    <p:embeddedFont>
      <p:font typeface="Montserrat Black" panose="00000A00000000000000" pitchFamily="2" charset="0"/>
      <p:bold r:id="rId56"/>
      <p:boldItalic r:id="rId57"/>
    </p:embeddedFont>
    <p:embeddedFont>
      <p:font typeface="Onest" panose="020B0604020202020204" charset="0"/>
      <p:regular r:id="rId58"/>
      <p:bold r:id="rId59"/>
    </p:embeddedFont>
    <p:embeddedFont>
      <p:font typeface="Open Sans" panose="020B0606030504020204" pitchFamily="34" charset="0"/>
      <p:regular r:id="rId60"/>
      <p:bold r:id="rId61"/>
      <p:italic r:id="rId62"/>
      <p:boldItalic r:id="rId63"/>
    </p:embeddedFont>
    <p:embeddedFont>
      <p:font typeface="Segoe UI" panose="020B0502040204020203" pitchFamily="34" charset="0"/>
      <p:regular r:id="rId64"/>
      <p:bold r:id="rId65"/>
      <p:italic r:id="rId66"/>
      <p:boldItalic r:id="rId67"/>
    </p:embeddedFont>
    <p:embeddedFont>
      <p:font typeface="Segoe UI Variable Display" pitchFamily="2" charset="0"/>
      <p:regular r:id="rId68"/>
      <p:bold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AFFD2B-124C-4E27-BC5B-5B09183EF561}" v="184" dt="2024-11-29T10:59:18.368"/>
    <p1510:client id="{8AB5B78B-DB79-449D-841A-95504DA3B3CA}" v="7" dt="2024-11-29T12:46:57.945"/>
    <p1510:client id="{98BD8593-F872-4AC8-BA6C-335400CE88E3}" v="171" dt="2024-11-29T11:58:43.818"/>
  </p1510:revLst>
</p1510:revInfo>
</file>

<file path=ppt/tableStyles.xml><?xml version="1.0" encoding="utf-8"?>
<a:tblStyleLst xmlns:a="http://schemas.openxmlformats.org/drawingml/2006/main" def="{C8D6BFB9-08DC-4C08-AC5F-8D1C368DBD98}">
  <a:tblStyle styleId="{C8D6BFB9-08DC-4C08-AC5F-8D1C368DBD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2.fntdata"/><Relationship Id="rId68" Type="http://schemas.openxmlformats.org/officeDocument/2006/relationships/font" Target="fonts/font17.fntdata"/><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font" Target="fonts/font10.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8" Type="http://schemas.openxmlformats.org/officeDocument/2006/relationships/slide" Target="slides/slide4.xml"/><Relationship Id="rId51" Type="http://schemas.openxmlformats.org/officeDocument/2006/relationships/notesMaster" Target="notesMasters/notesMaster1.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6.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4.fntdata"/><Relationship Id="rId7" Type="http://schemas.openxmlformats.org/officeDocument/2006/relationships/slide" Target="slides/slide3.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Đặng Đức Tài" userId="2bd3cda8-817e-4578-a39c-943211a8b916" providerId="ADAL" clId="{A424F6B1-FA46-4232-BB94-C75F82BF6C28}"/>
    <pc:docChg chg="undo custSel addSld delSld modSld delMainMaster">
      <pc:chgData name="Đặng Đức Tài" userId="2bd3cda8-817e-4578-a39c-943211a8b916" providerId="ADAL" clId="{A424F6B1-FA46-4232-BB94-C75F82BF6C28}" dt="2024-10-16T07:53:55.411" v="84" actId="14100"/>
      <pc:docMkLst>
        <pc:docMk/>
      </pc:docMkLst>
      <pc:sldChg chg="modTransition">
        <pc:chgData name="Đặng Đức Tài" userId="2bd3cda8-817e-4578-a39c-943211a8b916" providerId="ADAL" clId="{A424F6B1-FA46-4232-BB94-C75F82BF6C28}" dt="2024-10-15T06:02:49.579" v="8"/>
        <pc:sldMkLst>
          <pc:docMk/>
          <pc:sldMk cId="0" sldId="256"/>
        </pc:sldMkLst>
      </pc:sldChg>
      <pc:sldChg chg="modTransition">
        <pc:chgData name="Đặng Đức Tài" userId="2bd3cda8-817e-4578-a39c-943211a8b916" providerId="ADAL" clId="{A424F6B1-FA46-4232-BB94-C75F82BF6C28}" dt="2024-10-15T06:02:49.579" v="8"/>
        <pc:sldMkLst>
          <pc:docMk/>
          <pc:sldMk cId="0" sldId="258"/>
        </pc:sldMkLst>
      </pc:sldChg>
      <pc:sldChg chg="modTransition">
        <pc:chgData name="Đặng Đức Tài" userId="2bd3cda8-817e-4578-a39c-943211a8b916" providerId="ADAL" clId="{A424F6B1-FA46-4232-BB94-C75F82BF6C28}" dt="2024-10-15T06:02:49.579" v="8"/>
        <pc:sldMkLst>
          <pc:docMk/>
          <pc:sldMk cId="0" sldId="259"/>
        </pc:sldMkLst>
      </pc:sldChg>
      <pc:sldChg chg="modTransition">
        <pc:chgData name="Đặng Đức Tài" userId="2bd3cda8-817e-4578-a39c-943211a8b916" providerId="ADAL" clId="{A424F6B1-FA46-4232-BB94-C75F82BF6C28}" dt="2024-10-15T06:02:49.579" v="8"/>
        <pc:sldMkLst>
          <pc:docMk/>
          <pc:sldMk cId="0" sldId="260"/>
        </pc:sldMkLst>
      </pc:sldChg>
      <pc:sldChg chg="modTransition">
        <pc:chgData name="Đặng Đức Tài" userId="2bd3cda8-817e-4578-a39c-943211a8b916" providerId="ADAL" clId="{A424F6B1-FA46-4232-BB94-C75F82BF6C28}" dt="2024-10-15T06:02:49.579" v="8"/>
        <pc:sldMkLst>
          <pc:docMk/>
          <pc:sldMk cId="0" sldId="263"/>
        </pc:sldMkLst>
      </pc:sldChg>
      <pc:sldChg chg="modTransition">
        <pc:chgData name="Đặng Đức Tài" userId="2bd3cda8-817e-4578-a39c-943211a8b916" providerId="ADAL" clId="{A424F6B1-FA46-4232-BB94-C75F82BF6C28}" dt="2024-10-15T06:02:49.579" v="8"/>
        <pc:sldMkLst>
          <pc:docMk/>
          <pc:sldMk cId="0" sldId="274"/>
        </pc:sldMkLst>
      </pc:sldChg>
      <pc:sldChg chg="del">
        <pc:chgData name="Đặng Đức Tài" userId="2bd3cda8-817e-4578-a39c-943211a8b916" providerId="ADAL" clId="{A424F6B1-FA46-4232-BB94-C75F82BF6C28}" dt="2024-10-14T04:53:04.429" v="0" actId="47"/>
        <pc:sldMkLst>
          <pc:docMk/>
          <pc:sldMk cId="0" sldId="279"/>
        </pc:sldMkLst>
      </pc:sldChg>
      <pc:sldChg chg="modTransition">
        <pc:chgData name="Đặng Đức Tài" userId="2bd3cda8-817e-4578-a39c-943211a8b916" providerId="ADAL" clId="{A424F6B1-FA46-4232-BB94-C75F82BF6C28}" dt="2024-10-15T06:02:49.579" v="8"/>
        <pc:sldMkLst>
          <pc:docMk/>
          <pc:sldMk cId="413983384" sldId="279"/>
        </pc:sldMkLst>
      </pc:sldChg>
      <pc:sldChg chg="del">
        <pc:chgData name="Đặng Đức Tài" userId="2bd3cda8-817e-4578-a39c-943211a8b916" providerId="ADAL" clId="{A424F6B1-FA46-4232-BB94-C75F82BF6C28}" dt="2024-10-14T04:53:04.429" v="0" actId="47"/>
        <pc:sldMkLst>
          <pc:docMk/>
          <pc:sldMk cId="0" sldId="280"/>
        </pc:sldMkLst>
      </pc:sldChg>
      <pc:sldChg chg="del">
        <pc:chgData name="Đặng Đức Tài" userId="2bd3cda8-817e-4578-a39c-943211a8b916" providerId="ADAL" clId="{A424F6B1-FA46-4232-BB94-C75F82BF6C28}" dt="2024-10-14T04:53:04.429" v="0" actId="47"/>
        <pc:sldMkLst>
          <pc:docMk/>
          <pc:sldMk cId="0" sldId="281"/>
        </pc:sldMkLst>
      </pc:sldChg>
      <pc:sldChg chg="modTransition">
        <pc:chgData name="Đặng Đức Tài" userId="2bd3cda8-817e-4578-a39c-943211a8b916" providerId="ADAL" clId="{A424F6B1-FA46-4232-BB94-C75F82BF6C28}" dt="2024-10-15T06:02:49.579" v="8"/>
        <pc:sldMkLst>
          <pc:docMk/>
          <pc:sldMk cId="565515914" sldId="281"/>
        </pc:sldMkLst>
      </pc:sldChg>
      <pc:sldChg chg="del">
        <pc:chgData name="Đặng Đức Tài" userId="2bd3cda8-817e-4578-a39c-943211a8b916" providerId="ADAL" clId="{A424F6B1-FA46-4232-BB94-C75F82BF6C28}" dt="2024-10-14T04:53:04.429" v="0" actId="47"/>
        <pc:sldMkLst>
          <pc:docMk/>
          <pc:sldMk cId="0" sldId="282"/>
        </pc:sldMkLst>
      </pc:sldChg>
      <pc:sldChg chg="del">
        <pc:chgData name="Đặng Đức Tài" userId="2bd3cda8-817e-4578-a39c-943211a8b916" providerId="ADAL" clId="{A424F6B1-FA46-4232-BB94-C75F82BF6C28}" dt="2024-10-14T04:53:04.429" v="0" actId="47"/>
        <pc:sldMkLst>
          <pc:docMk/>
          <pc:sldMk cId="0" sldId="283"/>
        </pc:sldMkLst>
      </pc:sldChg>
      <pc:sldChg chg="modTransition">
        <pc:chgData name="Đặng Đức Tài" userId="2bd3cda8-817e-4578-a39c-943211a8b916" providerId="ADAL" clId="{A424F6B1-FA46-4232-BB94-C75F82BF6C28}" dt="2024-10-15T06:02:49.579" v="8"/>
        <pc:sldMkLst>
          <pc:docMk/>
          <pc:sldMk cId="1123795853" sldId="283"/>
        </pc:sldMkLst>
      </pc:sldChg>
      <pc:sldChg chg="del">
        <pc:chgData name="Đặng Đức Tài" userId="2bd3cda8-817e-4578-a39c-943211a8b916" providerId="ADAL" clId="{A424F6B1-FA46-4232-BB94-C75F82BF6C28}" dt="2024-10-14T04:53:04.429" v="0" actId="47"/>
        <pc:sldMkLst>
          <pc:docMk/>
          <pc:sldMk cId="0" sldId="284"/>
        </pc:sldMkLst>
      </pc:sldChg>
      <pc:sldChg chg="modTransition">
        <pc:chgData name="Đặng Đức Tài" userId="2bd3cda8-817e-4578-a39c-943211a8b916" providerId="ADAL" clId="{A424F6B1-FA46-4232-BB94-C75F82BF6C28}" dt="2024-10-15T06:02:49.579" v="8"/>
        <pc:sldMkLst>
          <pc:docMk/>
          <pc:sldMk cId="1882798597" sldId="284"/>
        </pc:sldMkLst>
      </pc:sldChg>
      <pc:sldChg chg="del">
        <pc:chgData name="Đặng Đức Tài" userId="2bd3cda8-817e-4578-a39c-943211a8b916" providerId="ADAL" clId="{A424F6B1-FA46-4232-BB94-C75F82BF6C28}" dt="2024-10-14T04:53:04.429" v="0" actId="47"/>
        <pc:sldMkLst>
          <pc:docMk/>
          <pc:sldMk cId="0" sldId="285"/>
        </pc:sldMkLst>
      </pc:sldChg>
      <pc:sldChg chg="modTransition">
        <pc:chgData name="Đặng Đức Tài" userId="2bd3cda8-817e-4578-a39c-943211a8b916" providerId="ADAL" clId="{A424F6B1-FA46-4232-BB94-C75F82BF6C28}" dt="2024-10-15T06:02:49.579" v="8"/>
        <pc:sldMkLst>
          <pc:docMk/>
          <pc:sldMk cId="2239621843" sldId="285"/>
        </pc:sldMkLst>
      </pc:sldChg>
      <pc:sldChg chg="del">
        <pc:chgData name="Đặng Đức Tài" userId="2bd3cda8-817e-4578-a39c-943211a8b916" providerId="ADAL" clId="{A424F6B1-FA46-4232-BB94-C75F82BF6C28}" dt="2024-10-14T04:53:04.429" v="0" actId="47"/>
        <pc:sldMkLst>
          <pc:docMk/>
          <pc:sldMk cId="0" sldId="286"/>
        </pc:sldMkLst>
      </pc:sldChg>
      <pc:sldChg chg="modTransition">
        <pc:chgData name="Đặng Đức Tài" userId="2bd3cda8-817e-4578-a39c-943211a8b916" providerId="ADAL" clId="{A424F6B1-FA46-4232-BB94-C75F82BF6C28}" dt="2024-10-15T06:02:49.579" v="8"/>
        <pc:sldMkLst>
          <pc:docMk/>
          <pc:sldMk cId="90922300" sldId="286"/>
        </pc:sldMkLst>
      </pc:sldChg>
      <pc:sldChg chg="del">
        <pc:chgData name="Đặng Đức Tài" userId="2bd3cda8-817e-4578-a39c-943211a8b916" providerId="ADAL" clId="{A424F6B1-FA46-4232-BB94-C75F82BF6C28}" dt="2024-10-14T04:53:04.429" v="0" actId="47"/>
        <pc:sldMkLst>
          <pc:docMk/>
          <pc:sldMk cId="0" sldId="287"/>
        </pc:sldMkLst>
      </pc:sldChg>
      <pc:sldChg chg="del">
        <pc:chgData name="Đặng Đức Tài" userId="2bd3cda8-817e-4578-a39c-943211a8b916" providerId="ADAL" clId="{A424F6B1-FA46-4232-BB94-C75F82BF6C28}" dt="2024-10-14T04:53:04.429" v="0" actId="47"/>
        <pc:sldMkLst>
          <pc:docMk/>
          <pc:sldMk cId="0" sldId="288"/>
        </pc:sldMkLst>
      </pc:sldChg>
      <pc:sldChg chg="modTransition">
        <pc:chgData name="Đặng Đức Tài" userId="2bd3cda8-817e-4578-a39c-943211a8b916" providerId="ADAL" clId="{A424F6B1-FA46-4232-BB94-C75F82BF6C28}" dt="2024-10-15T06:02:49.579" v="8"/>
        <pc:sldMkLst>
          <pc:docMk/>
          <pc:sldMk cId="3505225485" sldId="288"/>
        </pc:sldMkLst>
      </pc:sldChg>
      <pc:sldChg chg="del">
        <pc:chgData name="Đặng Đức Tài" userId="2bd3cda8-817e-4578-a39c-943211a8b916" providerId="ADAL" clId="{A424F6B1-FA46-4232-BB94-C75F82BF6C28}" dt="2024-10-14T04:53:04.429" v="0" actId="47"/>
        <pc:sldMkLst>
          <pc:docMk/>
          <pc:sldMk cId="0" sldId="289"/>
        </pc:sldMkLst>
      </pc:sldChg>
      <pc:sldChg chg="modTransition">
        <pc:chgData name="Đặng Đức Tài" userId="2bd3cda8-817e-4578-a39c-943211a8b916" providerId="ADAL" clId="{A424F6B1-FA46-4232-BB94-C75F82BF6C28}" dt="2024-10-15T06:02:49.579" v="8"/>
        <pc:sldMkLst>
          <pc:docMk/>
          <pc:sldMk cId="2402378119" sldId="289"/>
        </pc:sldMkLst>
      </pc:sldChg>
      <pc:sldChg chg="del">
        <pc:chgData name="Đặng Đức Tài" userId="2bd3cda8-817e-4578-a39c-943211a8b916" providerId="ADAL" clId="{A424F6B1-FA46-4232-BB94-C75F82BF6C28}" dt="2024-10-14T04:53:04.429" v="0" actId="47"/>
        <pc:sldMkLst>
          <pc:docMk/>
          <pc:sldMk cId="0" sldId="290"/>
        </pc:sldMkLst>
      </pc:sldChg>
      <pc:sldChg chg="modTransition">
        <pc:chgData name="Đặng Đức Tài" userId="2bd3cda8-817e-4578-a39c-943211a8b916" providerId="ADAL" clId="{A424F6B1-FA46-4232-BB94-C75F82BF6C28}" dt="2024-10-15T06:02:49.579" v="8"/>
        <pc:sldMkLst>
          <pc:docMk/>
          <pc:sldMk cId="4010940129" sldId="290"/>
        </pc:sldMkLst>
      </pc:sldChg>
      <pc:sldChg chg="del">
        <pc:chgData name="Đặng Đức Tài" userId="2bd3cda8-817e-4578-a39c-943211a8b916" providerId="ADAL" clId="{A424F6B1-FA46-4232-BB94-C75F82BF6C28}" dt="2024-10-14T04:53:04.429" v="0" actId="47"/>
        <pc:sldMkLst>
          <pc:docMk/>
          <pc:sldMk cId="0" sldId="291"/>
        </pc:sldMkLst>
      </pc:sldChg>
      <pc:sldChg chg="modTransition">
        <pc:chgData name="Đặng Đức Tài" userId="2bd3cda8-817e-4578-a39c-943211a8b916" providerId="ADAL" clId="{A424F6B1-FA46-4232-BB94-C75F82BF6C28}" dt="2024-10-15T06:02:49.579" v="8"/>
        <pc:sldMkLst>
          <pc:docMk/>
          <pc:sldMk cId="2775877084" sldId="291"/>
        </pc:sldMkLst>
      </pc:sldChg>
      <pc:sldChg chg="del">
        <pc:chgData name="Đặng Đức Tài" userId="2bd3cda8-817e-4578-a39c-943211a8b916" providerId="ADAL" clId="{A424F6B1-FA46-4232-BB94-C75F82BF6C28}" dt="2024-10-14T04:53:04.429" v="0" actId="47"/>
        <pc:sldMkLst>
          <pc:docMk/>
          <pc:sldMk cId="0" sldId="292"/>
        </pc:sldMkLst>
      </pc:sldChg>
      <pc:sldChg chg="modTransition">
        <pc:chgData name="Đặng Đức Tài" userId="2bd3cda8-817e-4578-a39c-943211a8b916" providerId="ADAL" clId="{A424F6B1-FA46-4232-BB94-C75F82BF6C28}" dt="2024-10-15T06:02:49.579" v="8"/>
        <pc:sldMkLst>
          <pc:docMk/>
          <pc:sldMk cId="244139857" sldId="292"/>
        </pc:sldMkLst>
      </pc:sldChg>
      <pc:sldChg chg="del">
        <pc:chgData name="Đặng Đức Tài" userId="2bd3cda8-817e-4578-a39c-943211a8b916" providerId="ADAL" clId="{A424F6B1-FA46-4232-BB94-C75F82BF6C28}" dt="2024-10-14T04:53:04.429" v="0" actId="47"/>
        <pc:sldMkLst>
          <pc:docMk/>
          <pc:sldMk cId="0" sldId="293"/>
        </pc:sldMkLst>
      </pc:sldChg>
      <pc:sldChg chg="modTransition">
        <pc:chgData name="Đặng Đức Tài" userId="2bd3cda8-817e-4578-a39c-943211a8b916" providerId="ADAL" clId="{A424F6B1-FA46-4232-BB94-C75F82BF6C28}" dt="2024-10-15T06:02:49.579" v="8"/>
        <pc:sldMkLst>
          <pc:docMk/>
          <pc:sldMk cId="4118628158" sldId="293"/>
        </pc:sldMkLst>
      </pc:sldChg>
      <pc:sldChg chg="del">
        <pc:chgData name="Đặng Đức Tài" userId="2bd3cda8-817e-4578-a39c-943211a8b916" providerId="ADAL" clId="{A424F6B1-FA46-4232-BB94-C75F82BF6C28}" dt="2024-10-14T04:53:04.429" v="0" actId="47"/>
        <pc:sldMkLst>
          <pc:docMk/>
          <pc:sldMk cId="0" sldId="294"/>
        </pc:sldMkLst>
      </pc:sldChg>
      <pc:sldChg chg="modTransition">
        <pc:chgData name="Đặng Đức Tài" userId="2bd3cda8-817e-4578-a39c-943211a8b916" providerId="ADAL" clId="{A424F6B1-FA46-4232-BB94-C75F82BF6C28}" dt="2024-10-15T06:02:49.579" v="8"/>
        <pc:sldMkLst>
          <pc:docMk/>
          <pc:sldMk cId="382627900" sldId="294"/>
        </pc:sldMkLst>
      </pc:sldChg>
      <pc:sldChg chg="del">
        <pc:chgData name="Đặng Đức Tài" userId="2bd3cda8-817e-4578-a39c-943211a8b916" providerId="ADAL" clId="{A424F6B1-FA46-4232-BB94-C75F82BF6C28}" dt="2024-10-14T04:53:04.429" v="0" actId="47"/>
        <pc:sldMkLst>
          <pc:docMk/>
          <pc:sldMk cId="0" sldId="295"/>
        </pc:sldMkLst>
      </pc:sldChg>
      <pc:sldChg chg="modTransition">
        <pc:chgData name="Đặng Đức Tài" userId="2bd3cda8-817e-4578-a39c-943211a8b916" providerId="ADAL" clId="{A424F6B1-FA46-4232-BB94-C75F82BF6C28}" dt="2024-10-15T06:02:49.579" v="8"/>
        <pc:sldMkLst>
          <pc:docMk/>
          <pc:sldMk cId="2158609517" sldId="295"/>
        </pc:sldMkLst>
      </pc:sldChg>
      <pc:sldChg chg="del">
        <pc:chgData name="Đặng Đức Tài" userId="2bd3cda8-817e-4578-a39c-943211a8b916" providerId="ADAL" clId="{A424F6B1-FA46-4232-BB94-C75F82BF6C28}" dt="2024-10-14T04:53:04.429" v="0" actId="47"/>
        <pc:sldMkLst>
          <pc:docMk/>
          <pc:sldMk cId="0" sldId="296"/>
        </pc:sldMkLst>
      </pc:sldChg>
      <pc:sldChg chg="modTransition">
        <pc:chgData name="Đặng Đức Tài" userId="2bd3cda8-817e-4578-a39c-943211a8b916" providerId="ADAL" clId="{A424F6B1-FA46-4232-BB94-C75F82BF6C28}" dt="2024-10-15T06:02:49.579" v="8"/>
        <pc:sldMkLst>
          <pc:docMk/>
          <pc:sldMk cId="2184508282" sldId="296"/>
        </pc:sldMkLst>
      </pc:sldChg>
      <pc:sldChg chg="modTransition">
        <pc:chgData name="Đặng Đức Tài" userId="2bd3cda8-817e-4578-a39c-943211a8b916" providerId="ADAL" clId="{A424F6B1-FA46-4232-BB94-C75F82BF6C28}" dt="2024-10-15T06:02:49.579" v="8"/>
        <pc:sldMkLst>
          <pc:docMk/>
          <pc:sldMk cId="1882642416" sldId="297"/>
        </pc:sldMkLst>
      </pc:sldChg>
      <pc:sldChg chg="modTransition">
        <pc:chgData name="Đặng Đức Tài" userId="2bd3cda8-817e-4578-a39c-943211a8b916" providerId="ADAL" clId="{A424F6B1-FA46-4232-BB94-C75F82BF6C28}" dt="2024-10-15T06:02:49.579" v="8"/>
        <pc:sldMkLst>
          <pc:docMk/>
          <pc:sldMk cId="3866144161" sldId="299"/>
        </pc:sldMkLst>
      </pc:sldChg>
      <pc:sldChg chg="modTransition">
        <pc:chgData name="Đặng Đức Tài" userId="2bd3cda8-817e-4578-a39c-943211a8b916" providerId="ADAL" clId="{A424F6B1-FA46-4232-BB94-C75F82BF6C28}" dt="2024-10-15T06:02:49.579" v="8"/>
        <pc:sldMkLst>
          <pc:docMk/>
          <pc:sldMk cId="775865604" sldId="300"/>
        </pc:sldMkLst>
      </pc:sldChg>
      <pc:sldChg chg="modTransition">
        <pc:chgData name="Đặng Đức Tài" userId="2bd3cda8-817e-4578-a39c-943211a8b916" providerId="ADAL" clId="{A424F6B1-FA46-4232-BB94-C75F82BF6C28}" dt="2024-10-15T06:02:49.579" v="8"/>
        <pc:sldMkLst>
          <pc:docMk/>
          <pc:sldMk cId="132006038" sldId="301"/>
        </pc:sldMkLst>
      </pc:sldChg>
      <pc:sldChg chg="modTransition">
        <pc:chgData name="Đặng Đức Tài" userId="2bd3cda8-817e-4578-a39c-943211a8b916" providerId="ADAL" clId="{A424F6B1-FA46-4232-BB94-C75F82BF6C28}" dt="2024-10-15T06:02:49.579" v="8"/>
        <pc:sldMkLst>
          <pc:docMk/>
          <pc:sldMk cId="2239324811" sldId="302"/>
        </pc:sldMkLst>
      </pc:sldChg>
      <pc:sldChg chg="modSp mod">
        <pc:chgData name="Đặng Đức Tài" userId="2bd3cda8-817e-4578-a39c-943211a8b916" providerId="ADAL" clId="{A424F6B1-FA46-4232-BB94-C75F82BF6C28}" dt="2024-10-16T07:53:55.411" v="84" actId="14100"/>
        <pc:sldMkLst>
          <pc:docMk/>
          <pc:sldMk cId="3381111765" sldId="302"/>
        </pc:sldMkLst>
        <pc:spChg chg="mod">
          <ac:chgData name="Đặng Đức Tài" userId="2bd3cda8-817e-4578-a39c-943211a8b916" providerId="ADAL" clId="{A424F6B1-FA46-4232-BB94-C75F82BF6C28}" dt="2024-10-16T07:53:55.184" v="77" actId="14100"/>
          <ac:spMkLst>
            <pc:docMk/>
            <pc:sldMk cId="3381111765" sldId="302"/>
            <ac:spMk id="484" creationId="{00000000-0000-0000-0000-000000000000}"/>
          </ac:spMkLst>
        </pc:spChg>
        <pc:spChg chg="mod">
          <ac:chgData name="Đặng Đức Tài" userId="2bd3cda8-817e-4578-a39c-943211a8b916" providerId="ADAL" clId="{A424F6B1-FA46-4232-BB94-C75F82BF6C28}" dt="2024-10-16T07:53:55.136" v="76" actId="1076"/>
          <ac:spMkLst>
            <pc:docMk/>
            <pc:sldMk cId="3381111765" sldId="302"/>
            <ac:spMk id="487" creationId="{00000000-0000-0000-0000-000000000000}"/>
          </ac:spMkLst>
        </pc:spChg>
        <pc:grpChg chg="mod">
          <ac:chgData name="Đặng Đức Tài" userId="2bd3cda8-817e-4578-a39c-943211a8b916" providerId="ADAL" clId="{A424F6B1-FA46-4232-BB94-C75F82BF6C28}" dt="2024-10-16T07:53:55.411" v="84" actId="14100"/>
          <ac:grpSpMkLst>
            <pc:docMk/>
            <pc:sldMk cId="3381111765" sldId="302"/>
            <ac:grpSpMk id="481" creationId="{00000000-0000-0000-0000-000000000000}"/>
          </ac:grpSpMkLst>
        </pc:grpChg>
        <pc:picChg chg="mod">
          <ac:chgData name="Đặng Đức Tài" userId="2bd3cda8-817e-4578-a39c-943211a8b916" providerId="ADAL" clId="{A424F6B1-FA46-4232-BB94-C75F82BF6C28}" dt="2024-10-16T07:53:55.411" v="84" actId="14100"/>
          <ac:picMkLst>
            <pc:docMk/>
            <pc:sldMk cId="3381111765" sldId="302"/>
            <ac:picMk id="5" creationId="{6DF17AF6-EC9E-8766-A300-BADD18BAA793}"/>
          </ac:picMkLst>
        </pc:picChg>
      </pc:sldChg>
      <pc:sldChg chg="modTransition">
        <pc:chgData name="Đặng Đức Tài" userId="2bd3cda8-817e-4578-a39c-943211a8b916" providerId="ADAL" clId="{A424F6B1-FA46-4232-BB94-C75F82BF6C28}" dt="2024-10-15T06:02:49.579" v="8"/>
        <pc:sldMkLst>
          <pc:docMk/>
          <pc:sldMk cId="2054663156" sldId="303"/>
        </pc:sldMkLst>
      </pc:sldChg>
      <pc:sldChg chg="addSp delSp modSp new mod">
        <pc:chgData name="Đặng Đức Tài" userId="2bd3cda8-817e-4578-a39c-943211a8b916" providerId="ADAL" clId="{A424F6B1-FA46-4232-BB94-C75F82BF6C28}" dt="2024-10-15T06:04:48.329" v="56" actId="20577"/>
        <pc:sldMkLst>
          <pc:docMk/>
          <pc:sldMk cId="309361116" sldId="304"/>
        </pc:sldMkLst>
        <pc:spChg chg="del">
          <ac:chgData name="Đặng Đức Tài" userId="2bd3cda8-817e-4578-a39c-943211a8b916" providerId="ADAL" clId="{A424F6B1-FA46-4232-BB94-C75F82BF6C28}" dt="2024-10-15T06:04:06.270" v="10" actId="478"/>
          <ac:spMkLst>
            <pc:docMk/>
            <pc:sldMk cId="309361116" sldId="304"/>
            <ac:spMk id="2" creationId="{A8AAB388-0764-A0B3-4AE9-01D2E735B9A3}"/>
          </ac:spMkLst>
        </pc:spChg>
        <pc:spChg chg="del">
          <ac:chgData name="Đặng Đức Tài" userId="2bd3cda8-817e-4578-a39c-943211a8b916" providerId="ADAL" clId="{A424F6B1-FA46-4232-BB94-C75F82BF6C28}" dt="2024-10-15T06:04:06.270" v="10" actId="478"/>
          <ac:spMkLst>
            <pc:docMk/>
            <pc:sldMk cId="309361116" sldId="304"/>
            <ac:spMk id="3" creationId="{2A544E1E-3E86-FDF5-114B-706ED2138745}"/>
          </ac:spMkLst>
        </pc:spChg>
        <pc:spChg chg="add mod">
          <ac:chgData name="Đặng Đức Tài" userId="2bd3cda8-817e-4578-a39c-943211a8b916" providerId="ADAL" clId="{A424F6B1-FA46-4232-BB94-C75F82BF6C28}" dt="2024-10-15T06:04:48.329" v="56" actId="20577"/>
          <ac:spMkLst>
            <pc:docMk/>
            <pc:sldMk cId="309361116" sldId="304"/>
            <ac:spMk id="4" creationId="{6F137A64-AAA0-C48E-7E70-98BBF8A9D748}"/>
          </ac:spMkLst>
        </pc:spChg>
      </pc:sldChg>
      <pc:sldMasterChg chg="del delSldLayout">
        <pc:chgData name="Đặng Đức Tài" userId="2bd3cda8-817e-4578-a39c-943211a8b916" providerId="ADAL" clId="{A424F6B1-FA46-4232-BB94-C75F82BF6C28}" dt="2024-10-14T04:53:04.429" v="0" actId="47"/>
        <pc:sldMasterMkLst>
          <pc:docMk/>
          <pc:sldMasterMk cId="0" sldId="2147483673"/>
        </pc:sldMasterMkLst>
        <pc:sldLayoutChg chg="del">
          <pc:chgData name="Đặng Đức Tài" userId="2bd3cda8-817e-4578-a39c-943211a8b916" providerId="ADAL" clId="{A424F6B1-FA46-4232-BB94-C75F82BF6C28}" dt="2024-10-14T04:53:04.429" v="0" actId="47"/>
          <pc:sldLayoutMkLst>
            <pc:docMk/>
            <pc:sldMasterMk cId="0" sldId="2147483673"/>
            <pc:sldLayoutMk cId="0" sldId="2147483670"/>
          </pc:sldLayoutMkLst>
        </pc:sldLayoutChg>
        <pc:sldLayoutChg chg="del">
          <pc:chgData name="Đặng Đức Tài" userId="2bd3cda8-817e-4578-a39c-943211a8b916" providerId="ADAL" clId="{A424F6B1-FA46-4232-BB94-C75F82BF6C28}" dt="2024-10-14T04:53:04.429" v="0" actId="47"/>
          <pc:sldLayoutMkLst>
            <pc:docMk/>
            <pc:sldMasterMk cId="0" sldId="2147483673"/>
            <pc:sldLayoutMk cId="0" sldId="2147483671"/>
          </pc:sldLayoutMkLst>
        </pc:sldLayoutChg>
      </pc:sldMasterChg>
    </pc:docChg>
  </pc:docChgLst>
  <pc:docChgLst>
    <pc:chgData name="Lại Quan Thiên" userId="7122f88e-d84d-4065-8574-ab3849c907ee" providerId="ADAL" clId="{5FBA2711-0283-4CA1-B6D2-91E8DB79B61C}"/>
    <pc:docChg chg="undo redo custSel addSld delSld modSld sldOrd">
      <pc:chgData name="Lại Quan Thiên" userId="7122f88e-d84d-4065-8574-ab3849c907ee" providerId="ADAL" clId="{5FBA2711-0283-4CA1-B6D2-91E8DB79B61C}" dt="2024-10-17T06:11:57.782" v="850" actId="680"/>
      <pc:docMkLst>
        <pc:docMk/>
      </pc:docMkLst>
      <pc:sldChg chg="addSp modSp mod modTransition">
        <pc:chgData name="Lại Quan Thiên" userId="7122f88e-d84d-4065-8574-ab3849c907ee" providerId="ADAL" clId="{5FBA2711-0283-4CA1-B6D2-91E8DB79B61C}" dt="2024-10-14T19:06:42.936" v="625" actId="2711"/>
        <pc:sldMkLst>
          <pc:docMk/>
          <pc:sldMk cId="0" sldId="256"/>
        </pc:sldMkLst>
        <pc:spChg chg="add mod">
          <ac:chgData name="Lại Quan Thiên" userId="7122f88e-d84d-4065-8574-ab3849c907ee" providerId="ADAL" clId="{5FBA2711-0283-4CA1-B6D2-91E8DB79B61C}" dt="2024-10-14T18:45:06.512" v="298"/>
          <ac:spMkLst>
            <pc:docMk/>
            <pc:sldMk cId="0" sldId="256"/>
            <ac:spMk id="2" creationId="{CB5FCE58-2732-27A2-A21F-E6C622B3A13E}"/>
          </ac:spMkLst>
        </pc:spChg>
        <pc:spChg chg="add mod">
          <ac:chgData name="Lại Quan Thiên" userId="7122f88e-d84d-4065-8574-ab3849c907ee" providerId="ADAL" clId="{5FBA2711-0283-4CA1-B6D2-91E8DB79B61C}" dt="2024-10-14T18:47:25.611" v="349" actId="1076"/>
          <ac:spMkLst>
            <pc:docMk/>
            <pc:sldMk cId="0" sldId="256"/>
            <ac:spMk id="3" creationId="{C73FAD9F-6E4F-7464-6DB1-0FD7B6FE2568}"/>
          </ac:spMkLst>
        </pc:spChg>
        <pc:spChg chg="mod">
          <ac:chgData name="Lại Quan Thiên" userId="7122f88e-d84d-4065-8574-ab3849c907ee" providerId="ADAL" clId="{5FBA2711-0283-4CA1-B6D2-91E8DB79B61C}" dt="2024-10-14T19:06:42.936" v="625" actId="2711"/>
          <ac:spMkLst>
            <pc:docMk/>
            <pc:sldMk cId="0" sldId="256"/>
            <ac:spMk id="198" creationId="{00000000-0000-0000-0000-000000000000}"/>
          </ac:spMkLst>
        </pc:spChg>
        <pc:spChg chg="mod">
          <ac:chgData name="Lại Quan Thiên" userId="7122f88e-d84d-4065-8574-ab3849c907ee" providerId="ADAL" clId="{5FBA2711-0283-4CA1-B6D2-91E8DB79B61C}" dt="2024-10-14T18:47:37.774" v="353" actId="1076"/>
          <ac:spMkLst>
            <pc:docMk/>
            <pc:sldMk cId="0" sldId="256"/>
            <ac:spMk id="199" creationId="{00000000-0000-0000-0000-000000000000}"/>
          </ac:spMkLst>
        </pc:spChg>
        <pc:picChg chg="mod">
          <ac:chgData name="Lại Quan Thiên" userId="7122f88e-d84d-4065-8574-ab3849c907ee" providerId="ADAL" clId="{5FBA2711-0283-4CA1-B6D2-91E8DB79B61C}" dt="2024-10-14T18:45:35.542" v="326" actId="1076"/>
          <ac:picMkLst>
            <pc:docMk/>
            <pc:sldMk cId="0" sldId="256"/>
            <ac:picMk id="195" creationId="{00000000-0000-0000-0000-000000000000}"/>
          </ac:picMkLst>
        </pc:picChg>
      </pc:sldChg>
      <pc:sldChg chg="del modTransition">
        <pc:chgData name="Lại Quan Thiên" userId="7122f88e-d84d-4065-8574-ab3849c907ee" providerId="ADAL" clId="{5FBA2711-0283-4CA1-B6D2-91E8DB79B61C}" dt="2024-10-14T18:44:06.029" v="291" actId="47"/>
        <pc:sldMkLst>
          <pc:docMk/>
          <pc:sldMk cId="0" sldId="257"/>
        </pc:sldMkLst>
      </pc:sldChg>
      <pc:sldChg chg="addSp delSp modSp mod modTransition">
        <pc:chgData name="Lại Quan Thiên" userId="7122f88e-d84d-4065-8574-ab3849c907ee" providerId="ADAL" clId="{5FBA2711-0283-4CA1-B6D2-91E8DB79B61C}" dt="2024-10-16T16:47:19.162" v="799" actId="1076"/>
        <pc:sldMkLst>
          <pc:docMk/>
          <pc:sldMk cId="0" sldId="258"/>
        </pc:sldMkLst>
        <pc:spChg chg="add del mod">
          <ac:chgData name="Lại Quan Thiên" userId="7122f88e-d84d-4065-8574-ab3849c907ee" providerId="ADAL" clId="{5FBA2711-0283-4CA1-B6D2-91E8DB79B61C}" dt="2024-10-16T16:44:01.813" v="782" actId="478"/>
          <ac:spMkLst>
            <pc:docMk/>
            <pc:sldMk cId="0" sldId="258"/>
            <ac:spMk id="3" creationId="{DFAE1DED-1D0B-EF1B-1C52-3436747D1962}"/>
          </ac:spMkLst>
        </pc:spChg>
        <pc:spChg chg="add del mod">
          <ac:chgData name="Lại Quan Thiên" userId="7122f88e-d84d-4065-8574-ab3849c907ee" providerId="ADAL" clId="{5FBA2711-0283-4CA1-B6D2-91E8DB79B61C}" dt="2024-10-16T16:44:01.813" v="782" actId="478"/>
          <ac:spMkLst>
            <pc:docMk/>
            <pc:sldMk cId="0" sldId="258"/>
            <ac:spMk id="5" creationId="{22162B14-3234-230E-767C-D1EA2C87B115}"/>
          </ac:spMkLst>
        </pc:spChg>
        <pc:spChg chg="add mod">
          <ac:chgData name="Lại Quan Thiên" userId="7122f88e-d84d-4065-8574-ab3849c907ee" providerId="ADAL" clId="{5FBA2711-0283-4CA1-B6D2-91E8DB79B61C}" dt="2024-10-16T16:47:19.162" v="799" actId="1076"/>
          <ac:spMkLst>
            <pc:docMk/>
            <pc:sldMk cId="0" sldId="258"/>
            <ac:spMk id="6" creationId="{4030D479-0653-62F7-D1D3-02C752AEFA5E}"/>
          </ac:spMkLst>
        </pc:spChg>
        <pc:spChg chg="add mod">
          <ac:chgData name="Lại Quan Thiên" userId="7122f88e-d84d-4065-8574-ab3849c907ee" providerId="ADAL" clId="{5FBA2711-0283-4CA1-B6D2-91E8DB79B61C}" dt="2024-10-16T16:47:19.162" v="799" actId="1076"/>
          <ac:spMkLst>
            <pc:docMk/>
            <pc:sldMk cId="0" sldId="258"/>
            <ac:spMk id="7" creationId="{5B262E04-23C0-5B8E-180C-9AF6AF1BD40C}"/>
          </ac:spMkLst>
        </pc:spChg>
        <pc:spChg chg="mod">
          <ac:chgData name="Lại Quan Thiên" userId="7122f88e-d84d-4065-8574-ab3849c907ee" providerId="ADAL" clId="{5FBA2711-0283-4CA1-B6D2-91E8DB79B61C}" dt="2024-10-14T19:05:04.674" v="611" actId="2711"/>
          <ac:spMkLst>
            <pc:docMk/>
            <pc:sldMk cId="0" sldId="258"/>
            <ac:spMk id="213" creationId="{00000000-0000-0000-0000-000000000000}"/>
          </ac:spMkLst>
        </pc:spChg>
        <pc:spChg chg="mod">
          <ac:chgData name="Lại Quan Thiên" userId="7122f88e-d84d-4065-8574-ab3849c907ee" providerId="ADAL" clId="{5FBA2711-0283-4CA1-B6D2-91E8DB79B61C}" dt="2024-10-16T16:44:20.577" v="786" actId="1076"/>
          <ac:spMkLst>
            <pc:docMk/>
            <pc:sldMk cId="0" sldId="258"/>
            <ac:spMk id="214" creationId="{00000000-0000-0000-0000-000000000000}"/>
          </ac:spMkLst>
        </pc:spChg>
        <pc:spChg chg="mod">
          <ac:chgData name="Lại Quan Thiên" userId="7122f88e-d84d-4065-8574-ab3849c907ee" providerId="ADAL" clId="{5FBA2711-0283-4CA1-B6D2-91E8DB79B61C}" dt="2024-10-14T19:05:04.674" v="611" actId="2711"/>
          <ac:spMkLst>
            <pc:docMk/>
            <pc:sldMk cId="0" sldId="258"/>
            <ac:spMk id="215" creationId="{00000000-0000-0000-0000-000000000000}"/>
          </ac:spMkLst>
        </pc:spChg>
        <pc:spChg chg="del mod">
          <ac:chgData name="Lại Quan Thiên" userId="7122f88e-d84d-4065-8574-ab3849c907ee" providerId="ADAL" clId="{5FBA2711-0283-4CA1-B6D2-91E8DB79B61C}" dt="2024-10-16T16:43:55.149" v="781" actId="478"/>
          <ac:spMkLst>
            <pc:docMk/>
            <pc:sldMk cId="0" sldId="258"/>
            <ac:spMk id="216" creationId="{00000000-0000-0000-0000-000000000000}"/>
          </ac:spMkLst>
        </pc:spChg>
        <pc:spChg chg="del mod">
          <ac:chgData name="Lại Quan Thiên" userId="7122f88e-d84d-4065-8574-ab3849c907ee" providerId="ADAL" clId="{5FBA2711-0283-4CA1-B6D2-91E8DB79B61C}" dt="2024-10-16T16:43:55.149" v="781" actId="478"/>
          <ac:spMkLst>
            <pc:docMk/>
            <pc:sldMk cId="0" sldId="258"/>
            <ac:spMk id="218" creationId="{00000000-0000-0000-0000-000000000000}"/>
          </ac:spMkLst>
        </pc:spChg>
        <pc:spChg chg="mod">
          <ac:chgData name="Lại Quan Thiên" userId="7122f88e-d84d-4065-8574-ab3849c907ee" providerId="ADAL" clId="{5FBA2711-0283-4CA1-B6D2-91E8DB79B61C}" dt="2024-10-16T16:44:20.577" v="786" actId="1076"/>
          <ac:spMkLst>
            <pc:docMk/>
            <pc:sldMk cId="0" sldId="258"/>
            <ac:spMk id="219" creationId="{00000000-0000-0000-0000-000000000000}"/>
          </ac:spMkLst>
        </pc:spChg>
        <pc:spChg chg="mod">
          <ac:chgData name="Lại Quan Thiên" userId="7122f88e-d84d-4065-8574-ab3849c907ee" providerId="ADAL" clId="{5FBA2711-0283-4CA1-B6D2-91E8DB79B61C}" dt="2024-10-14T19:04:45.838" v="607" actId="255"/>
          <ac:spMkLst>
            <pc:docMk/>
            <pc:sldMk cId="0" sldId="258"/>
            <ac:spMk id="220" creationId="{00000000-0000-0000-0000-000000000000}"/>
          </ac:spMkLst>
        </pc:spChg>
        <pc:spChg chg="mod">
          <ac:chgData name="Lại Quan Thiên" userId="7122f88e-d84d-4065-8574-ab3849c907ee" providerId="ADAL" clId="{5FBA2711-0283-4CA1-B6D2-91E8DB79B61C}" dt="2024-10-14T18:50:20.169" v="384" actId="14100"/>
          <ac:spMkLst>
            <pc:docMk/>
            <pc:sldMk cId="0" sldId="258"/>
            <ac:spMk id="221" creationId="{00000000-0000-0000-0000-000000000000}"/>
          </ac:spMkLst>
        </pc:spChg>
        <pc:spChg chg="mod">
          <ac:chgData name="Lại Quan Thiên" userId="7122f88e-d84d-4065-8574-ab3849c907ee" providerId="ADAL" clId="{5FBA2711-0283-4CA1-B6D2-91E8DB79B61C}" dt="2024-10-14T18:50:04.569" v="382" actId="1076"/>
          <ac:spMkLst>
            <pc:docMk/>
            <pc:sldMk cId="0" sldId="258"/>
            <ac:spMk id="222" creationId="{00000000-0000-0000-0000-000000000000}"/>
          </ac:spMkLst>
        </pc:spChg>
      </pc:sldChg>
      <pc:sldChg chg="modSp mod modTransition">
        <pc:chgData name="Lại Quan Thiên" userId="7122f88e-d84d-4065-8574-ab3849c907ee" providerId="ADAL" clId="{5FBA2711-0283-4CA1-B6D2-91E8DB79B61C}" dt="2024-10-14T19:05:22.851" v="613" actId="2711"/>
        <pc:sldMkLst>
          <pc:docMk/>
          <pc:sldMk cId="0" sldId="259"/>
        </pc:sldMkLst>
        <pc:spChg chg="mod">
          <ac:chgData name="Lại Quan Thiên" userId="7122f88e-d84d-4065-8574-ab3849c907ee" providerId="ADAL" clId="{5FBA2711-0283-4CA1-B6D2-91E8DB79B61C}" dt="2024-10-14T18:43:01.302" v="280" actId="552"/>
          <ac:spMkLst>
            <pc:docMk/>
            <pc:sldMk cId="0" sldId="259"/>
            <ac:spMk id="230" creationId="{00000000-0000-0000-0000-000000000000}"/>
          </ac:spMkLst>
        </pc:spChg>
        <pc:spChg chg="mod">
          <ac:chgData name="Lại Quan Thiên" userId="7122f88e-d84d-4065-8574-ab3849c907ee" providerId="ADAL" clId="{5FBA2711-0283-4CA1-B6D2-91E8DB79B61C}" dt="2024-10-14T19:05:22.851" v="613" actId="2711"/>
          <ac:spMkLst>
            <pc:docMk/>
            <pc:sldMk cId="0" sldId="259"/>
            <ac:spMk id="231" creationId="{00000000-0000-0000-0000-000000000000}"/>
          </ac:spMkLst>
        </pc:spChg>
      </pc:sldChg>
      <pc:sldChg chg="addSp delSp modSp mod modTransition">
        <pc:chgData name="Lại Quan Thiên" userId="7122f88e-d84d-4065-8574-ab3849c907ee" providerId="ADAL" clId="{5FBA2711-0283-4CA1-B6D2-91E8DB79B61C}" dt="2024-10-16T16:31:59.229" v="779" actId="1076"/>
        <pc:sldMkLst>
          <pc:docMk/>
          <pc:sldMk cId="0" sldId="260"/>
        </pc:sldMkLst>
        <pc:spChg chg="add del mod">
          <ac:chgData name="Lại Quan Thiên" userId="7122f88e-d84d-4065-8574-ab3849c907ee" providerId="ADAL" clId="{5FBA2711-0283-4CA1-B6D2-91E8DB79B61C}" dt="2024-10-14T18:28:35.453" v="133" actId="478"/>
          <ac:spMkLst>
            <pc:docMk/>
            <pc:sldMk cId="0" sldId="260"/>
            <ac:spMk id="4" creationId="{B582421D-B1A4-C85E-EB8F-F8621ED1D991}"/>
          </ac:spMkLst>
        </pc:spChg>
        <pc:spChg chg="mod">
          <ac:chgData name="Lại Quan Thiên" userId="7122f88e-d84d-4065-8574-ab3849c907ee" providerId="ADAL" clId="{5FBA2711-0283-4CA1-B6D2-91E8DB79B61C}" dt="2024-10-14T18:29:25.936" v="153" actId="207"/>
          <ac:spMkLst>
            <pc:docMk/>
            <pc:sldMk cId="0" sldId="260"/>
            <ac:spMk id="242" creationId="{00000000-0000-0000-0000-000000000000}"/>
          </ac:spMkLst>
        </pc:spChg>
        <pc:spChg chg="mod">
          <ac:chgData name="Lại Quan Thiên" userId="7122f88e-d84d-4065-8574-ab3849c907ee" providerId="ADAL" clId="{5FBA2711-0283-4CA1-B6D2-91E8DB79B61C}" dt="2024-10-16T16:31:59.229" v="779" actId="1076"/>
          <ac:spMkLst>
            <pc:docMk/>
            <pc:sldMk cId="0" sldId="260"/>
            <ac:spMk id="243" creationId="{00000000-0000-0000-0000-000000000000}"/>
          </ac:spMkLst>
        </pc:spChg>
        <pc:picChg chg="add mod modCrop">
          <ac:chgData name="Lại Quan Thiên" userId="7122f88e-d84d-4065-8574-ab3849c907ee" providerId="ADAL" clId="{5FBA2711-0283-4CA1-B6D2-91E8DB79B61C}" dt="2024-10-14T18:29:18.507" v="149" actId="1076"/>
          <ac:picMkLst>
            <pc:docMk/>
            <pc:sldMk cId="0" sldId="260"/>
            <ac:picMk id="2" creationId="{8BA03625-88AC-B840-A7E3-88F402944C89}"/>
          </ac:picMkLst>
        </pc:picChg>
        <pc:picChg chg="del mod modCrop">
          <ac:chgData name="Lại Quan Thiên" userId="7122f88e-d84d-4065-8574-ab3849c907ee" providerId="ADAL" clId="{5FBA2711-0283-4CA1-B6D2-91E8DB79B61C}" dt="2024-10-14T18:28:34.060" v="132" actId="478"/>
          <ac:picMkLst>
            <pc:docMk/>
            <pc:sldMk cId="0" sldId="260"/>
            <ac:picMk id="244" creationId="{00000000-0000-0000-0000-000000000000}"/>
          </ac:picMkLst>
        </pc:picChg>
      </pc:sldChg>
      <pc:sldChg chg="modSp mod modTransition modNotesTx">
        <pc:chgData name="Lại Quan Thiên" userId="7122f88e-d84d-4065-8574-ab3849c907ee" providerId="ADAL" clId="{5FBA2711-0283-4CA1-B6D2-91E8DB79B61C}" dt="2024-10-17T06:04:14.258" v="845"/>
        <pc:sldMkLst>
          <pc:docMk/>
          <pc:sldMk cId="0" sldId="263"/>
        </pc:sldMkLst>
        <pc:spChg chg="mod">
          <ac:chgData name="Lại Quan Thiên" userId="7122f88e-d84d-4065-8574-ab3849c907ee" providerId="ADAL" clId="{5FBA2711-0283-4CA1-B6D2-91E8DB79B61C}" dt="2024-10-14T18:56:43.509" v="451" actId="14100"/>
          <ac:spMkLst>
            <pc:docMk/>
            <pc:sldMk cId="0" sldId="263"/>
            <ac:spMk id="279"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0"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1"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2"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3"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4"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5" creationId="{00000000-0000-0000-0000-000000000000}"/>
          </ac:spMkLst>
        </pc:spChg>
        <pc:grpChg chg="mod">
          <ac:chgData name="Lại Quan Thiên" userId="7122f88e-d84d-4065-8574-ab3849c907ee" providerId="ADAL" clId="{5FBA2711-0283-4CA1-B6D2-91E8DB79B61C}" dt="2024-10-14T18:57:20.036" v="454" actId="1076"/>
          <ac:grpSpMkLst>
            <pc:docMk/>
            <pc:sldMk cId="0" sldId="263"/>
            <ac:grpSpMk id="5" creationId="{4518C353-9F5E-4502-6AC2-04F747742143}"/>
          </ac:grpSpMkLst>
        </pc:grpChg>
        <pc:grpChg chg="mod">
          <ac:chgData name="Lại Quan Thiên" userId="7122f88e-d84d-4065-8574-ab3849c907ee" providerId="ADAL" clId="{5FBA2711-0283-4CA1-B6D2-91E8DB79B61C}" dt="2024-10-14T18:57:20.036" v="454" actId="1076"/>
          <ac:grpSpMkLst>
            <pc:docMk/>
            <pc:sldMk cId="0" sldId="263"/>
            <ac:grpSpMk id="12" creationId="{D3928D16-A6DA-A502-24CF-CCF4FA1EA914}"/>
          </ac:grpSpMkLst>
        </pc:grpChg>
        <pc:grpChg chg="mod">
          <ac:chgData name="Lại Quan Thiên" userId="7122f88e-d84d-4065-8574-ab3849c907ee" providerId="ADAL" clId="{5FBA2711-0283-4CA1-B6D2-91E8DB79B61C}" dt="2024-10-14T18:57:20.036" v="454" actId="1076"/>
          <ac:grpSpMkLst>
            <pc:docMk/>
            <pc:sldMk cId="0" sldId="263"/>
            <ac:grpSpMk id="286" creationId="{00000000-0000-0000-0000-000000000000}"/>
          </ac:grpSpMkLst>
        </pc:grpChg>
      </pc:sldChg>
      <pc:sldChg chg="addSp delSp modSp mod modTransition">
        <pc:chgData name="Lại Quan Thiên" userId="7122f88e-d84d-4065-8574-ab3849c907ee" providerId="ADAL" clId="{5FBA2711-0283-4CA1-B6D2-91E8DB79B61C}" dt="2024-10-15T18:41:22.933" v="752" actId="1076"/>
        <pc:sldMkLst>
          <pc:docMk/>
          <pc:sldMk cId="0" sldId="274"/>
        </pc:sldMkLst>
        <pc:spChg chg="add del mod">
          <ac:chgData name="Lại Quan Thiên" userId="7122f88e-d84d-4065-8574-ab3849c907ee" providerId="ADAL" clId="{5FBA2711-0283-4CA1-B6D2-91E8DB79B61C}" dt="2024-10-14T19:03:22.872" v="591" actId="478"/>
          <ac:spMkLst>
            <pc:docMk/>
            <pc:sldMk cId="0" sldId="274"/>
            <ac:spMk id="3" creationId="{F16BED81-5681-D9EE-58A9-CAC88163A7EF}"/>
          </ac:spMkLst>
        </pc:spChg>
        <pc:spChg chg="del">
          <ac:chgData name="Lại Quan Thiên" userId="7122f88e-d84d-4065-8574-ab3849c907ee" providerId="ADAL" clId="{5FBA2711-0283-4CA1-B6D2-91E8DB79B61C}" dt="2024-10-14T19:03:21.495" v="590" actId="478"/>
          <ac:spMkLst>
            <pc:docMk/>
            <pc:sldMk cId="0" sldId="274"/>
            <ac:spMk id="480"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2"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3"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4"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5"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6"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7" creationId="{00000000-0000-0000-0000-000000000000}"/>
          </ac:spMkLst>
        </pc:spChg>
        <pc:grpChg chg="add del mod">
          <ac:chgData name="Lại Quan Thiên" userId="7122f88e-d84d-4065-8574-ab3849c907ee" providerId="ADAL" clId="{5FBA2711-0283-4CA1-B6D2-91E8DB79B61C}" dt="2024-10-15T17:24:37.896" v="671" actId="478"/>
          <ac:grpSpMkLst>
            <pc:docMk/>
            <pc:sldMk cId="0" sldId="274"/>
            <ac:grpSpMk id="4" creationId="{33BA4C7F-6AB5-4E53-909E-585C9BBE61F0}"/>
          </ac:grpSpMkLst>
        </pc:grpChg>
        <pc:grpChg chg="del mod topLvl">
          <ac:chgData name="Lại Quan Thiên" userId="7122f88e-d84d-4065-8574-ab3849c907ee" providerId="ADAL" clId="{5FBA2711-0283-4CA1-B6D2-91E8DB79B61C}" dt="2024-10-15T17:24:41.311" v="672" actId="165"/>
          <ac:grpSpMkLst>
            <pc:docMk/>
            <pc:sldMk cId="0" sldId="274"/>
            <ac:grpSpMk id="481" creationId="{00000000-0000-0000-0000-000000000000}"/>
          </ac:grpSpMkLst>
        </pc:grpChg>
        <pc:picChg chg="add mod">
          <ac:chgData name="Lại Quan Thiên" userId="7122f88e-d84d-4065-8574-ab3849c907ee" providerId="ADAL" clId="{5FBA2711-0283-4CA1-B6D2-91E8DB79B61C}" dt="2024-10-15T18:41:22.933" v="752" actId="1076"/>
          <ac:picMkLst>
            <pc:docMk/>
            <pc:sldMk cId="0" sldId="274"/>
            <ac:picMk id="3" creationId="{B742B577-B43E-16E7-30DB-5EAF1B1068C7}"/>
          </ac:picMkLst>
        </pc:picChg>
        <pc:picChg chg="del mod topLvl">
          <ac:chgData name="Lại Quan Thiên" userId="7122f88e-d84d-4065-8574-ab3849c907ee" providerId="ADAL" clId="{5FBA2711-0283-4CA1-B6D2-91E8DB79B61C}" dt="2024-10-15T17:24:37.896" v="671" actId="478"/>
          <ac:picMkLst>
            <pc:docMk/>
            <pc:sldMk cId="0" sldId="274"/>
            <ac:picMk id="488" creationId="{00000000-0000-0000-0000-000000000000}"/>
          </ac:picMkLst>
        </pc:picChg>
      </pc:sldChg>
      <pc:sldChg chg="addSp delSp modSp mod modTransition">
        <pc:chgData name="Lại Quan Thiên" userId="7122f88e-d84d-4065-8574-ab3849c907ee" providerId="ADAL" clId="{5FBA2711-0283-4CA1-B6D2-91E8DB79B61C}" dt="2024-10-16T16:47:27.945" v="803" actId="20577"/>
        <pc:sldMkLst>
          <pc:docMk/>
          <pc:sldMk cId="413983384" sldId="279"/>
        </pc:sldMkLst>
        <pc:spChg chg="add del mod">
          <ac:chgData name="Lại Quan Thiên" userId="7122f88e-d84d-4065-8574-ab3849c907ee" providerId="ADAL" clId="{5FBA2711-0283-4CA1-B6D2-91E8DB79B61C}" dt="2024-10-16T16:29:28.119" v="767" actId="478"/>
          <ac:spMkLst>
            <pc:docMk/>
            <pc:sldMk cId="413983384" sldId="279"/>
            <ac:spMk id="3" creationId="{1D99A09D-EB20-E4E0-9EAA-B7B0E30739D3}"/>
          </ac:spMkLst>
        </pc:spChg>
        <pc:spChg chg="add del mod">
          <ac:chgData name="Lại Quan Thiên" userId="7122f88e-d84d-4065-8574-ab3849c907ee" providerId="ADAL" clId="{5FBA2711-0283-4CA1-B6D2-91E8DB79B61C}" dt="2024-10-14T18:22:20.712" v="40" actId="478"/>
          <ac:spMkLst>
            <pc:docMk/>
            <pc:sldMk cId="413983384" sldId="279"/>
            <ac:spMk id="3" creationId="{CF6DA3E8-8F8A-3BE2-A80D-0ADB897939CA}"/>
          </ac:spMkLst>
        </pc:spChg>
        <pc:spChg chg="add del">
          <ac:chgData name="Lại Quan Thiên" userId="7122f88e-d84d-4065-8574-ab3849c907ee" providerId="ADAL" clId="{5FBA2711-0283-4CA1-B6D2-91E8DB79B61C}" dt="2024-10-14T18:22:25.976" v="48" actId="22"/>
          <ac:spMkLst>
            <pc:docMk/>
            <pc:sldMk cId="413983384" sldId="279"/>
            <ac:spMk id="5" creationId="{6C59F06D-6740-02C1-C6A0-76781F8487D1}"/>
          </ac:spMkLst>
        </pc:spChg>
        <pc:spChg chg="add del mod">
          <ac:chgData name="Lại Quan Thiên" userId="7122f88e-d84d-4065-8574-ab3849c907ee" providerId="ADAL" clId="{5FBA2711-0283-4CA1-B6D2-91E8DB79B61C}" dt="2024-10-16T16:29:28.119" v="767" actId="478"/>
          <ac:spMkLst>
            <pc:docMk/>
            <pc:sldMk cId="413983384" sldId="279"/>
            <ac:spMk id="5" creationId="{CCCB60C0-FA29-869D-B539-B27A83258C16}"/>
          </ac:spMkLst>
        </pc:spChg>
        <pc:spChg chg="add del mod">
          <ac:chgData name="Lại Quan Thiên" userId="7122f88e-d84d-4065-8574-ab3849c907ee" providerId="ADAL" clId="{5FBA2711-0283-4CA1-B6D2-91E8DB79B61C}" dt="2024-10-14T18:47:51.768" v="354" actId="478"/>
          <ac:spMkLst>
            <pc:docMk/>
            <pc:sldMk cId="413983384" sldId="279"/>
            <ac:spMk id="7" creationId="{43F37546-C70E-FCC8-D5A9-4379D6CC08BF}"/>
          </ac:spMkLst>
        </pc:spChg>
        <pc:spChg chg="add del mod">
          <ac:chgData name="Lại Quan Thiên" userId="7122f88e-d84d-4065-8574-ab3849c907ee" providerId="ADAL" clId="{5FBA2711-0283-4CA1-B6D2-91E8DB79B61C}" dt="2024-10-16T16:46:17.968" v="793" actId="478"/>
          <ac:spMkLst>
            <pc:docMk/>
            <pc:sldMk cId="413983384" sldId="279"/>
            <ac:spMk id="7" creationId="{5678B8EC-D06F-8379-5ADE-F9363CD95D0C}"/>
          </ac:spMkLst>
        </pc:spChg>
        <pc:spChg chg="add del mod">
          <ac:chgData name="Lại Quan Thiên" userId="7122f88e-d84d-4065-8574-ab3849c907ee" providerId="ADAL" clId="{5FBA2711-0283-4CA1-B6D2-91E8DB79B61C}" dt="2024-10-14T19:04:52.464" v="608" actId="478"/>
          <ac:spMkLst>
            <pc:docMk/>
            <pc:sldMk cId="413983384" sldId="279"/>
            <ac:spMk id="8" creationId="{36646019-AD06-FEC1-3801-36315F8CDCD1}"/>
          </ac:spMkLst>
        </pc:spChg>
        <pc:spChg chg="add del mod">
          <ac:chgData name="Lại Quan Thiên" userId="7122f88e-d84d-4065-8574-ab3849c907ee" providerId="ADAL" clId="{5FBA2711-0283-4CA1-B6D2-91E8DB79B61C}" dt="2024-10-16T16:46:18.517" v="794" actId="478"/>
          <ac:spMkLst>
            <pc:docMk/>
            <pc:sldMk cId="413983384" sldId="279"/>
            <ac:spMk id="9" creationId="{9F29D88E-A580-5150-0572-6B90EBD27519}"/>
          </ac:spMkLst>
        </pc:spChg>
        <pc:spChg chg="add del mod">
          <ac:chgData name="Lại Quan Thiên" userId="7122f88e-d84d-4065-8574-ab3849c907ee" providerId="ADAL" clId="{5FBA2711-0283-4CA1-B6D2-91E8DB79B61C}" dt="2024-10-14T19:04:55.206" v="609" actId="478"/>
          <ac:spMkLst>
            <pc:docMk/>
            <pc:sldMk cId="413983384" sldId="279"/>
            <ac:spMk id="10" creationId="{6109D755-38AC-492B-1E4C-52496607FA63}"/>
          </ac:spMkLst>
        </pc:spChg>
        <pc:spChg chg="add mod">
          <ac:chgData name="Lại Quan Thiên" userId="7122f88e-d84d-4065-8574-ab3849c907ee" providerId="ADAL" clId="{5FBA2711-0283-4CA1-B6D2-91E8DB79B61C}" dt="2024-10-14T19:04:55.567" v="610"/>
          <ac:spMkLst>
            <pc:docMk/>
            <pc:sldMk cId="413983384" sldId="279"/>
            <ac:spMk id="11" creationId="{12E9362A-E449-E073-8BA9-03C164AC7AD4}"/>
          </ac:spMkLst>
        </pc:spChg>
        <pc:spChg chg="del mod">
          <ac:chgData name="Lại Quan Thiên" userId="7122f88e-d84d-4065-8574-ab3849c907ee" providerId="ADAL" clId="{5FBA2711-0283-4CA1-B6D2-91E8DB79B61C}" dt="2024-10-16T16:46:16.957" v="792" actId="478"/>
          <ac:spMkLst>
            <pc:docMk/>
            <pc:sldMk cId="413983384" sldId="279"/>
            <ac:spMk id="213" creationId="{00000000-0000-0000-0000-000000000000}"/>
          </ac:spMkLst>
        </pc:spChg>
        <pc:spChg chg="mod">
          <ac:chgData name="Lại Quan Thiên" userId="7122f88e-d84d-4065-8574-ab3849c907ee" providerId="ADAL" clId="{5FBA2711-0283-4CA1-B6D2-91E8DB79B61C}" dt="2024-10-16T16:47:25.239" v="801" actId="20577"/>
          <ac:spMkLst>
            <pc:docMk/>
            <pc:sldMk cId="413983384" sldId="279"/>
            <ac:spMk id="214" creationId="{00000000-0000-0000-0000-000000000000}"/>
          </ac:spMkLst>
        </pc:spChg>
        <pc:spChg chg="del mod">
          <ac:chgData name="Lại Quan Thiên" userId="7122f88e-d84d-4065-8574-ab3849c907ee" providerId="ADAL" clId="{5FBA2711-0283-4CA1-B6D2-91E8DB79B61C}" dt="2024-10-16T16:29:09.633" v="766" actId="478"/>
          <ac:spMkLst>
            <pc:docMk/>
            <pc:sldMk cId="413983384" sldId="279"/>
            <ac:spMk id="215" creationId="{00000000-0000-0000-0000-000000000000}"/>
          </ac:spMkLst>
        </pc:spChg>
        <pc:spChg chg="mod">
          <ac:chgData name="Lại Quan Thiên" userId="7122f88e-d84d-4065-8574-ab3849c907ee" providerId="ADAL" clId="{5FBA2711-0283-4CA1-B6D2-91E8DB79B61C}" dt="2024-10-16T16:47:27.945" v="803" actId="20577"/>
          <ac:spMkLst>
            <pc:docMk/>
            <pc:sldMk cId="413983384" sldId="279"/>
            <ac:spMk id="216" creationId="{00000000-0000-0000-0000-000000000000}"/>
          </ac:spMkLst>
        </pc:spChg>
        <pc:spChg chg="mod">
          <ac:chgData name="Lại Quan Thiên" userId="7122f88e-d84d-4065-8574-ab3849c907ee" providerId="ADAL" clId="{5FBA2711-0283-4CA1-B6D2-91E8DB79B61C}" dt="2024-10-16T16:47:03.640" v="798" actId="1076"/>
          <ac:spMkLst>
            <pc:docMk/>
            <pc:sldMk cId="413983384" sldId="279"/>
            <ac:spMk id="218" creationId="{00000000-0000-0000-0000-000000000000}"/>
          </ac:spMkLst>
        </pc:spChg>
        <pc:spChg chg="mod">
          <ac:chgData name="Lại Quan Thiên" userId="7122f88e-d84d-4065-8574-ab3849c907ee" providerId="ADAL" clId="{5FBA2711-0283-4CA1-B6D2-91E8DB79B61C}" dt="2024-10-16T16:46:58.872" v="797" actId="1076"/>
          <ac:spMkLst>
            <pc:docMk/>
            <pc:sldMk cId="413983384" sldId="279"/>
            <ac:spMk id="219" creationId="{00000000-0000-0000-0000-000000000000}"/>
          </ac:spMkLst>
        </pc:spChg>
        <pc:spChg chg="del">
          <ac:chgData name="Lại Quan Thiên" userId="7122f88e-d84d-4065-8574-ab3849c907ee" providerId="ADAL" clId="{5FBA2711-0283-4CA1-B6D2-91E8DB79B61C}" dt="2024-10-14T18:22:18.190" v="39" actId="478"/>
          <ac:spMkLst>
            <pc:docMk/>
            <pc:sldMk cId="413983384" sldId="279"/>
            <ac:spMk id="220" creationId="{00000000-0000-0000-0000-000000000000}"/>
          </ac:spMkLst>
        </pc:spChg>
        <pc:spChg chg="del mod">
          <ac:chgData name="Lại Quan Thiên" userId="7122f88e-d84d-4065-8574-ab3849c907ee" providerId="ADAL" clId="{5FBA2711-0283-4CA1-B6D2-91E8DB79B61C}" dt="2024-10-16T16:46:15.202" v="791" actId="478"/>
          <ac:spMkLst>
            <pc:docMk/>
            <pc:sldMk cId="413983384" sldId="279"/>
            <ac:spMk id="221" creationId="{00000000-0000-0000-0000-000000000000}"/>
          </ac:spMkLst>
        </pc:spChg>
        <pc:spChg chg="del mod">
          <ac:chgData name="Lại Quan Thiên" userId="7122f88e-d84d-4065-8574-ab3849c907ee" providerId="ADAL" clId="{5FBA2711-0283-4CA1-B6D2-91E8DB79B61C}" dt="2024-10-16T16:29:09.633" v="766" actId="478"/>
          <ac:spMkLst>
            <pc:docMk/>
            <pc:sldMk cId="413983384" sldId="279"/>
            <ac:spMk id="222" creationId="{00000000-0000-0000-0000-000000000000}"/>
          </ac:spMkLst>
        </pc:spChg>
      </pc:sldChg>
      <pc:sldChg chg="del">
        <pc:chgData name="Lại Quan Thiên" userId="7122f88e-d84d-4065-8574-ab3849c907ee" providerId="ADAL" clId="{5FBA2711-0283-4CA1-B6D2-91E8DB79B61C}" dt="2024-10-14T18:26:19.447" v="94" actId="47"/>
        <pc:sldMkLst>
          <pc:docMk/>
          <pc:sldMk cId="93104426" sldId="280"/>
        </pc:sldMkLst>
      </pc:sldChg>
      <pc:sldChg chg="modSp mod modTransition">
        <pc:chgData name="Lại Quan Thiên" userId="7122f88e-d84d-4065-8574-ab3849c907ee" providerId="ADAL" clId="{5FBA2711-0283-4CA1-B6D2-91E8DB79B61C}" dt="2024-10-14T18:50:46.404" v="386" actId="207"/>
        <pc:sldMkLst>
          <pc:docMk/>
          <pc:sldMk cId="565515914" sldId="281"/>
        </pc:sldMkLst>
        <pc:spChg chg="mod">
          <ac:chgData name="Lại Quan Thiên" userId="7122f88e-d84d-4065-8574-ab3849c907ee" providerId="ADAL" clId="{5FBA2711-0283-4CA1-B6D2-91E8DB79B61C}" dt="2024-10-14T18:32:14.576" v="181" actId="1076"/>
          <ac:spMkLst>
            <pc:docMk/>
            <pc:sldMk cId="565515914" sldId="281"/>
            <ac:spMk id="242" creationId="{00000000-0000-0000-0000-000000000000}"/>
          </ac:spMkLst>
        </pc:spChg>
        <pc:spChg chg="mod">
          <ac:chgData name="Lại Quan Thiên" userId="7122f88e-d84d-4065-8574-ab3849c907ee" providerId="ADAL" clId="{5FBA2711-0283-4CA1-B6D2-91E8DB79B61C}" dt="2024-10-14T18:50:46.404" v="386" actId="207"/>
          <ac:spMkLst>
            <pc:docMk/>
            <pc:sldMk cId="565515914" sldId="281"/>
            <ac:spMk id="243" creationId="{00000000-0000-0000-0000-000000000000}"/>
          </ac:spMkLst>
        </pc:spChg>
        <pc:picChg chg="mod">
          <ac:chgData name="Lại Quan Thiên" userId="7122f88e-d84d-4065-8574-ab3849c907ee" providerId="ADAL" clId="{5FBA2711-0283-4CA1-B6D2-91E8DB79B61C}" dt="2024-10-14T18:32:18.834" v="183" actId="1076"/>
          <ac:picMkLst>
            <pc:docMk/>
            <pc:sldMk cId="565515914" sldId="281"/>
            <ac:picMk id="8" creationId="{A7C46D09-97EA-F31E-92FD-5ADA36E50B4A}"/>
          </ac:picMkLst>
        </pc:picChg>
      </pc:sldChg>
      <pc:sldChg chg="modSp mod modTransition">
        <pc:chgData name="Lại Quan Thiên" userId="7122f88e-d84d-4065-8574-ab3849c907ee" providerId="ADAL" clId="{5FBA2711-0283-4CA1-B6D2-91E8DB79B61C}" dt="2024-10-14T19:05:37.322" v="614" actId="1076"/>
        <pc:sldMkLst>
          <pc:docMk/>
          <pc:sldMk cId="1123795853" sldId="283"/>
        </pc:sldMkLst>
        <pc:spChg chg="mod">
          <ac:chgData name="Lại Quan Thiên" userId="7122f88e-d84d-4065-8574-ab3849c907ee" providerId="ADAL" clId="{5FBA2711-0283-4CA1-B6D2-91E8DB79B61C}" dt="2024-10-14T19:05:37.322" v="614" actId="1076"/>
          <ac:spMkLst>
            <pc:docMk/>
            <pc:sldMk cId="1123795853" sldId="283"/>
            <ac:spMk id="242" creationId="{00000000-0000-0000-0000-000000000000}"/>
          </ac:spMkLst>
        </pc:spChg>
        <pc:spChg chg="mod">
          <ac:chgData name="Lại Quan Thiên" userId="7122f88e-d84d-4065-8574-ab3849c907ee" providerId="ADAL" clId="{5FBA2711-0283-4CA1-B6D2-91E8DB79B61C}" dt="2024-10-14T18:50:39.163" v="385" actId="207"/>
          <ac:spMkLst>
            <pc:docMk/>
            <pc:sldMk cId="1123795853" sldId="283"/>
            <ac:spMk id="243" creationId="{00000000-0000-0000-0000-000000000000}"/>
          </ac:spMkLst>
        </pc:spChg>
        <pc:picChg chg="mod modCrop">
          <ac:chgData name="Lại Quan Thiên" userId="7122f88e-d84d-4065-8574-ab3849c907ee" providerId="ADAL" clId="{5FBA2711-0283-4CA1-B6D2-91E8DB79B61C}" dt="2024-10-14T18:30:56.227" v="169" actId="1076"/>
          <ac:picMkLst>
            <pc:docMk/>
            <pc:sldMk cId="1123795853" sldId="283"/>
            <ac:picMk id="244" creationId="{00000000-0000-0000-0000-000000000000}"/>
          </ac:picMkLst>
        </pc:picChg>
        <pc:picChg chg="mod">
          <ac:chgData name="Lại Quan Thiên" userId="7122f88e-d84d-4065-8574-ab3849c907ee" providerId="ADAL" clId="{5FBA2711-0283-4CA1-B6D2-91E8DB79B61C}" dt="2024-10-14T18:30:46.257" v="167" actId="1076"/>
          <ac:picMkLst>
            <pc:docMk/>
            <pc:sldMk cId="1123795853" sldId="283"/>
            <ac:picMk id="245" creationId="{00000000-0000-0000-0000-000000000000}"/>
          </ac:picMkLst>
        </pc:picChg>
      </pc:sldChg>
      <pc:sldChg chg="modSp mod modTransition">
        <pc:chgData name="Lại Quan Thiên" userId="7122f88e-d84d-4065-8574-ab3849c907ee" providerId="ADAL" clId="{5FBA2711-0283-4CA1-B6D2-91E8DB79B61C}" dt="2024-10-14T19:05:41.800" v="615" actId="2711"/>
        <pc:sldMkLst>
          <pc:docMk/>
          <pc:sldMk cId="1882798597" sldId="284"/>
        </pc:sldMkLst>
        <pc:spChg chg="mod">
          <ac:chgData name="Lại Quan Thiên" userId="7122f88e-d84d-4065-8574-ab3849c907ee" providerId="ADAL" clId="{5FBA2711-0283-4CA1-B6D2-91E8DB79B61C}" dt="2024-10-14T18:35:34.990" v="212" actId="12788"/>
          <ac:spMkLst>
            <pc:docMk/>
            <pc:sldMk cId="1882798597" sldId="284"/>
            <ac:spMk id="230" creationId="{00000000-0000-0000-0000-000000000000}"/>
          </ac:spMkLst>
        </pc:spChg>
        <pc:spChg chg="mod">
          <ac:chgData name="Lại Quan Thiên" userId="7122f88e-d84d-4065-8574-ab3849c907ee" providerId="ADAL" clId="{5FBA2711-0283-4CA1-B6D2-91E8DB79B61C}" dt="2024-10-14T19:05:41.800" v="615" actId="2711"/>
          <ac:spMkLst>
            <pc:docMk/>
            <pc:sldMk cId="1882798597" sldId="284"/>
            <ac:spMk id="231" creationId="{00000000-0000-0000-0000-000000000000}"/>
          </ac:spMkLst>
        </pc:spChg>
      </pc:sldChg>
      <pc:sldChg chg="modSp mod modTransition">
        <pc:chgData name="Lại Quan Thiên" userId="7122f88e-d84d-4065-8574-ab3849c907ee" providerId="ADAL" clId="{5FBA2711-0283-4CA1-B6D2-91E8DB79B61C}" dt="2024-10-14T19:05:46.876" v="616" actId="2711"/>
        <pc:sldMkLst>
          <pc:docMk/>
          <pc:sldMk cId="2239621843" sldId="285"/>
        </pc:sldMkLst>
        <pc:spChg chg="mod ord">
          <ac:chgData name="Lại Quan Thiên" userId="7122f88e-d84d-4065-8574-ab3849c907ee" providerId="ADAL" clId="{5FBA2711-0283-4CA1-B6D2-91E8DB79B61C}" dt="2024-10-14T18:42:18.882" v="274" actId="1076"/>
          <ac:spMkLst>
            <pc:docMk/>
            <pc:sldMk cId="2239621843" sldId="285"/>
            <ac:spMk id="230" creationId="{00000000-0000-0000-0000-000000000000}"/>
          </ac:spMkLst>
        </pc:spChg>
        <pc:spChg chg="mod ord">
          <ac:chgData name="Lại Quan Thiên" userId="7122f88e-d84d-4065-8574-ab3849c907ee" providerId="ADAL" clId="{5FBA2711-0283-4CA1-B6D2-91E8DB79B61C}" dt="2024-10-14T19:05:46.876" v="616" actId="2711"/>
          <ac:spMkLst>
            <pc:docMk/>
            <pc:sldMk cId="2239621843" sldId="285"/>
            <ac:spMk id="231" creationId="{00000000-0000-0000-0000-000000000000}"/>
          </ac:spMkLst>
        </pc:spChg>
      </pc:sldChg>
      <pc:sldChg chg="modSp mod modTransition">
        <pc:chgData name="Lại Quan Thiên" userId="7122f88e-d84d-4065-8574-ab3849c907ee" providerId="ADAL" clId="{5FBA2711-0283-4CA1-B6D2-91E8DB79B61C}" dt="2024-10-14T19:05:56.331" v="618" actId="1076"/>
        <pc:sldMkLst>
          <pc:docMk/>
          <pc:sldMk cId="90922300" sldId="286"/>
        </pc:sldMkLst>
        <pc:spChg chg="mod">
          <ac:chgData name="Lại Quan Thiên" userId="7122f88e-d84d-4065-8574-ab3849c907ee" providerId="ADAL" clId="{5FBA2711-0283-4CA1-B6D2-91E8DB79B61C}" dt="2024-10-14T19:05:54.219" v="617" actId="1076"/>
          <ac:spMkLst>
            <pc:docMk/>
            <pc:sldMk cId="90922300" sldId="286"/>
            <ac:spMk id="242" creationId="{00000000-0000-0000-0000-000000000000}"/>
          </ac:spMkLst>
        </pc:spChg>
        <pc:spChg chg="mod">
          <ac:chgData name="Lại Quan Thiên" userId="7122f88e-d84d-4065-8574-ab3849c907ee" providerId="ADAL" clId="{5FBA2711-0283-4CA1-B6D2-91E8DB79B61C}" dt="2024-10-14T19:05:56.331" v="618" actId="1076"/>
          <ac:spMkLst>
            <pc:docMk/>
            <pc:sldMk cId="90922300" sldId="286"/>
            <ac:spMk id="243" creationId="{00000000-0000-0000-0000-000000000000}"/>
          </ac:spMkLst>
        </pc:spChg>
      </pc:sldChg>
      <pc:sldChg chg="modSp mod modTransition modShow">
        <pc:chgData name="Lại Quan Thiên" userId="7122f88e-d84d-4065-8574-ab3849c907ee" providerId="ADAL" clId="{5FBA2711-0283-4CA1-B6D2-91E8DB79B61C}" dt="2024-10-16T16:43:46.703" v="780" actId="729"/>
        <pc:sldMkLst>
          <pc:docMk/>
          <pc:sldMk cId="3505225485" sldId="288"/>
        </pc:sldMkLst>
        <pc:spChg chg="mod ord">
          <ac:chgData name="Lại Quan Thiên" userId="7122f88e-d84d-4065-8574-ab3849c907ee" providerId="ADAL" clId="{5FBA2711-0283-4CA1-B6D2-91E8DB79B61C}" dt="2024-10-14T18:38:59.080" v="242" actId="1076"/>
          <ac:spMkLst>
            <pc:docMk/>
            <pc:sldMk cId="3505225485" sldId="288"/>
            <ac:spMk id="230" creationId="{00000000-0000-0000-0000-000000000000}"/>
          </ac:spMkLst>
        </pc:spChg>
        <pc:spChg chg="mod ord">
          <ac:chgData name="Lại Quan Thiên" userId="7122f88e-d84d-4065-8574-ab3849c907ee" providerId="ADAL" clId="{5FBA2711-0283-4CA1-B6D2-91E8DB79B61C}" dt="2024-10-14T19:06:00.958" v="619" actId="2711"/>
          <ac:spMkLst>
            <pc:docMk/>
            <pc:sldMk cId="3505225485" sldId="288"/>
            <ac:spMk id="231" creationId="{00000000-0000-0000-0000-000000000000}"/>
          </ac:spMkLst>
        </pc:spChg>
      </pc:sldChg>
      <pc:sldChg chg="modSp mod modTransition modShow">
        <pc:chgData name="Lại Quan Thiên" userId="7122f88e-d84d-4065-8574-ab3849c907ee" providerId="ADAL" clId="{5FBA2711-0283-4CA1-B6D2-91E8DB79B61C}" dt="2024-10-16T16:43:46.703" v="780" actId="729"/>
        <pc:sldMkLst>
          <pc:docMk/>
          <pc:sldMk cId="2402378119" sldId="289"/>
        </pc:sldMkLst>
        <pc:spChg chg="mod ord">
          <ac:chgData name="Lại Quan Thiên" userId="7122f88e-d84d-4065-8574-ab3849c907ee" providerId="ADAL" clId="{5FBA2711-0283-4CA1-B6D2-91E8DB79B61C}" dt="2024-10-14T18:39:18.021" v="247" actId="207"/>
          <ac:spMkLst>
            <pc:docMk/>
            <pc:sldMk cId="2402378119" sldId="289"/>
            <ac:spMk id="242" creationId="{00000000-0000-0000-0000-000000000000}"/>
          </ac:spMkLst>
        </pc:spChg>
        <pc:spChg chg="mod">
          <ac:chgData name="Lại Quan Thiên" userId="7122f88e-d84d-4065-8574-ab3849c907ee" providerId="ADAL" clId="{5FBA2711-0283-4CA1-B6D2-91E8DB79B61C}" dt="2024-10-14T18:42:07.731" v="272" actId="207"/>
          <ac:spMkLst>
            <pc:docMk/>
            <pc:sldMk cId="2402378119" sldId="289"/>
            <ac:spMk id="243" creationId="{00000000-0000-0000-0000-000000000000}"/>
          </ac:spMkLst>
        </pc:spChg>
      </pc:sldChg>
      <pc:sldChg chg="addSp delSp modSp mod modTransition modShow">
        <pc:chgData name="Lại Quan Thiên" userId="7122f88e-d84d-4065-8574-ab3849c907ee" providerId="ADAL" clId="{5FBA2711-0283-4CA1-B6D2-91E8DB79B61C}" dt="2024-10-16T16:43:46.703" v="780" actId="729"/>
        <pc:sldMkLst>
          <pc:docMk/>
          <pc:sldMk cId="4010940129" sldId="290"/>
        </pc:sldMkLst>
        <pc:spChg chg="add del mod">
          <ac:chgData name="Lại Quan Thiên" userId="7122f88e-d84d-4065-8574-ab3849c907ee" providerId="ADAL" clId="{5FBA2711-0283-4CA1-B6D2-91E8DB79B61C}" dt="2024-10-14T18:40:02.072" v="256" actId="478"/>
          <ac:spMkLst>
            <pc:docMk/>
            <pc:sldMk cId="4010940129" sldId="290"/>
            <ac:spMk id="3" creationId="{5C2599A9-90FF-9B9F-A3B6-FA7BAFF3BEB9}"/>
          </ac:spMkLst>
        </pc:spChg>
        <pc:spChg chg="add mod">
          <ac:chgData name="Lại Quan Thiên" userId="7122f88e-d84d-4065-8574-ab3849c907ee" providerId="ADAL" clId="{5FBA2711-0283-4CA1-B6D2-91E8DB79B61C}" dt="2024-10-14T18:40:08.223" v="257"/>
          <ac:spMkLst>
            <pc:docMk/>
            <pc:sldMk cId="4010940129" sldId="290"/>
            <ac:spMk id="4" creationId="{F19A6AC7-4762-F6C7-7E46-9A403C9413A0}"/>
          </ac:spMkLst>
        </pc:spChg>
        <pc:spChg chg="del">
          <ac:chgData name="Lại Quan Thiên" userId="7122f88e-d84d-4065-8574-ab3849c907ee" providerId="ADAL" clId="{5FBA2711-0283-4CA1-B6D2-91E8DB79B61C}" dt="2024-10-14T18:39:59.369" v="255" actId="478"/>
          <ac:spMkLst>
            <pc:docMk/>
            <pc:sldMk cId="4010940129" sldId="290"/>
            <ac:spMk id="242" creationId="{00000000-0000-0000-0000-000000000000}"/>
          </ac:spMkLst>
        </pc:spChg>
        <pc:spChg chg="mod">
          <ac:chgData name="Lại Quan Thiên" userId="7122f88e-d84d-4065-8574-ab3849c907ee" providerId="ADAL" clId="{5FBA2711-0283-4CA1-B6D2-91E8DB79B61C}" dt="2024-10-14T18:41:59.593" v="271" actId="207"/>
          <ac:spMkLst>
            <pc:docMk/>
            <pc:sldMk cId="4010940129" sldId="290"/>
            <ac:spMk id="243" creationId="{00000000-0000-0000-0000-000000000000}"/>
          </ac:spMkLst>
        </pc:spChg>
      </pc:sldChg>
      <pc:sldChg chg="modSp mod modTransition">
        <pc:chgData name="Lại Quan Thiên" userId="7122f88e-d84d-4065-8574-ab3849c907ee" providerId="ADAL" clId="{5FBA2711-0283-4CA1-B6D2-91E8DB79B61C}" dt="2024-10-16T16:48:05.035" v="805" actId="20577"/>
        <pc:sldMkLst>
          <pc:docMk/>
          <pc:sldMk cId="2775877084" sldId="291"/>
        </pc:sldMkLst>
        <pc:spChg chg="mod">
          <ac:chgData name="Lại Quan Thiên" userId="7122f88e-d84d-4065-8574-ab3849c907ee" providerId="ADAL" clId="{5FBA2711-0283-4CA1-B6D2-91E8DB79B61C}" dt="2024-10-14T18:51:14.780" v="393" actId="122"/>
          <ac:spMkLst>
            <pc:docMk/>
            <pc:sldMk cId="2775877084" sldId="291"/>
            <ac:spMk id="230" creationId="{00000000-0000-0000-0000-000000000000}"/>
          </ac:spMkLst>
        </pc:spChg>
        <pc:spChg chg="mod">
          <ac:chgData name="Lại Quan Thiên" userId="7122f88e-d84d-4065-8574-ab3849c907ee" providerId="ADAL" clId="{5FBA2711-0283-4CA1-B6D2-91E8DB79B61C}" dt="2024-10-16T16:48:05.035" v="805" actId="20577"/>
          <ac:spMkLst>
            <pc:docMk/>
            <pc:sldMk cId="2775877084" sldId="291"/>
            <ac:spMk id="231" creationId="{00000000-0000-0000-0000-000000000000}"/>
          </ac:spMkLst>
        </pc:spChg>
      </pc:sldChg>
      <pc:sldChg chg="modSp mod modTransition">
        <pc:chgData name="Lại Quan Thiên" userId="7122f88e-d84d-4065-8574-ab3849c907ee" providerId="ADAL" clId="{5FBA2711-0283-4CA1-B6D2-91E8DB79B61C}" dt="2024-10-17T05:59:57.371" v="842" actId="1076"/>
        <pc:sldMkLst>
          <pc:docMk/>
          <pc:sldMk cId="244139857" sldId="292"/>
        </pc:sldMkLst>
        <pc:spChg chg="mod">
          <ac:chgData name="Lại Quan Thiên" userId="7122f88e-d84d-4065-8574-ab3849c907ee" providerId="ADAL" clId="{5FBA2711-0283-4CA1-B6D2-91E8DB79B61C}" dt="2024-10-17T05:59:57.371" v="842" actId="1076"/>
          <ac:spMkLst>
            <pc:docMk/>
            <pc:sldMk cId="244139857" sldId="292"/>
            <ac:spMk id="242" creationId="{00000000-0000-0000-0000-000000000000}"/>
          </ac:spMkLst>
        </pc:spChg>
        <pc:spChg chg="mod">
          <ac:chgData name="Lại Quan Thiên" userId="7122f88e-d84d-4065-8574-ab3849c907ee" providerId="ADAL" clId="{5FBA2711-0283-4CA1-B6D2-91E8DB79B61C}" dt="2024-10-17T05:59:52.660" v="840" actId="1076"/>
          <ac:spMkLst>
            <pc:docMk/>
            <pc:sldMk cId="244139857" sldId="292"/>
            <ac:spMk id="243" creationId="{00000000-0000-0000-0000-000000000000}"/>
          </ac:spMkLst>
        </pc:spChg>
        <pc:picChg chg="mod">
          <ac:chgData name="Lại Quan Thiên" userId="7122f88e-d84d-4065-8574-ab3849c907ee" providerId="ADAL" clId="{5FBA2711-0283-4CA1-B6D2-91E8DB79B61C}" dt="2024-10-17T05:59:54.312" v="841" actId="1076"/>
          <ac:picMkLst>
            <pc:docMk/>
            <pc:sldMk cId="244139857" sldId="292"/>
            <ac:picMk id="5122" creationId="{5A593756-C680-46F8-0DDD-FEDB0DA4355F}"/>
          </ac:picMkLst>
        </pc:picChg>
      </pc:sldChg>
      <pc:sldChg chg="modSp mod modTransition modShow">
        <pc:chgData name="Lại Quan Thiên" userId="7122f88e-d84d-4065-8574-ab3849c907ee" providerId="ADAL" clId="{5FBA2711-0283-4CA1-B6D2-91E8DB79B61C}" dt="2024-10-16T16:28:10.117" v="765" actId="729"/>
        <pc:sldMkLst>
          <pc:docMk/>
          <pc:sldMk cId="4118628158" sldId="293"/>
        </pc:sldMkLst>
        <pc:spChg chg="mod">
          <ac:chgData name="Lại Quan Thiên" userId="7122f88e-d84d-4065-8574-ab3849c907ee" providerId="ADAL" clId="{5FBA2711-0283-4CA1-B6D2-91E8DB79B61C}" dt="2024-10-14T18:53:02.857" v="415" actId="122"/>
          <ac:spMkLst>
            <pc:docMk/>
            <pc:sldMk cId="4118628158" sldId="293"/>
            <ac:spMk id="230" creationId="{00000000-0000-0000-0000-000000000000}"/>
          </ac:spMkLst>
        </pc:spChg>
        <pc:spChg chg="mod">
          <ac:chgData name="Lại Quan Thiên" userId="7122f88e-d84d-4065-8574-ab3849c907ee" providerId="ADAL" clId="{5FBA2711-0283-4CA1-B6D2-91E8DB79B61C}" dt="2024-10-14T19:06:20.022" v="621" actId="2711"/>
          <ac:spMkLst>
            <pc:docMk/>
            <pc:sldMk cId="4118628158" sldId="293"/>
            <ac:spMk id="231" creationId="{00000000-0000-0000-0000-000000000000}"/>
          </ac:spMkLst>
        </pc:spChg>
      </pc:sldChg>
      <pc:sldChg chg="modSp mod modTransition modShow">
        <pc:chgData name="Lại Quan Thiên" userId="7122f88e-d84d-4065-8574-ab3849c907ee" providerId="ADAL" clId="{5FBA2711-0283-4CA1-B6D2-91E8DB79B61C}" dt="2024-10-16T16:28:10.117" v="765" actId="729"/>
        <pc:sldMkLst>
          <pc:docMk/>
          <pc:sldMk cId="382627900" sldId="294"/>
        </pc:sldMkLst>
        <pc:spChg chg="mod">
          <ac:chgData name="Lại Quan Thiên" userId="7122f88e-d84d-4065-8574-ab3849c907ee" providerId="ADAL" clId="{5FBA2711-0283-4CA1-B6D2-91E8DB79B61C}" dt="2024-10-14T18:54:34.952" v="425" actId="1076"/>
          <ac:spMkLst>
            <pc:docMk/>
            <pc:sldMk cId="382627900" sldId="294"/>
            <ac:spMk id="242" creationId="{00000000-0000-0000-0000-000000000000}"/>
          </ac:spMkLst>
        </pc:spChg>
        <pc:spChg chg="mod">
          <ac:chgData name="Lại Quan Thiên" userId="7122f88e-d84d-4065-8574-ab3849c907ee" providerId="ADAL" clId="{5FBA2711-0283-4CA1-B6D2-91E8DB79B61C}" dt="2024-10-14T18:54:37.450" v="426" actId="1076"/>
          <ac:spMkLst>
            <pc:docMk/>
            <pc:sldMk cId="382627900" sldId="294"/>
            <ac:spMk id="243" creationId="{00000000-0000-0000-0000-000000000000}"/>
          </ac:spMkLst>
        </pc:spChg>
      </pc:sldChg>
      <pc:sldChg chg="addSp delSp modSp mod modTransition modShow">
        <pc:chgData name="Lại Quan Thiên" userId="7122f88e-d84d-4065-8574-ab3849c907ee" providerId="ADAL" clId="{5FBA2711-0283-4CA1-B6D2-91E8DB79B61C}" dt="2024-10-16T16:28:10.117" v="765" actId="729"/>
        <pc:sldMkLst>
          <pc:docMk/>
          <pc:sldMk cId="2158609517" sldId="295"/>
        </pc:sldMkLst>
        <pc:spChg chg="add del mod">
          <ac:chgData name="Lại Quan Thiên" userId="7122f88e-d84d-4065-8574-ab3849c907ee" providerId="ADAL" clId="{5FBA2711-0283-4CA1-B6D2-91E8DB79B61C}" dt="2024-10-14T18:54:51.692" v="429" actId="478"/>
          <ac:spMkLst>
            <pc:docMk/>
            <pc:sldMk cId="2158609517" sldId="295"/>
            <ac:spMk id="4" creationId="{D39A9FB2-C929-BADC-3EFC-5EB943C4F043}"/>
          </ac:spMkLst>
        </pc:spChg>
        <pc:spChg chg="add mod">
          <ac:chgData name="Lại Quan Thiên" userId="7122f88e-d84d-4065-8574-ab3849c907ee" providerId="ADAL" clId="{5FBA2711-0283-4CA1-B6D2-91E8DB79B61C}" dt="2024-10-14T18:54:46.916" v="428"/>
          <ac:spMkLst>
            <pc:docMk/>
            <pc:sldMk cId="2158609517" sldId="295"/>
            <ac:spMk id="5" creationId="{426F9A84-E07D-34AB-80F3-E2F0B028536B}"/>
          </ac:spMkLst>
        </pc:spChg>
        <pc:spChg chg="del">
          <ac:chgData name="Lại Quan Thiên" userId="7122f88e-d84d-4065-8574-ab3849c907ee" providerId="ADAL" clId="{5FBA2711-0283-4CA1-B6D2-91E8DB79B61C}" dt="2024-10-14T18:54:46.660" v="427" actId="478"/>
          <ac:spMkLst>
            <pc:docMk/>
            <pc:sldMk cId="2158609517" sldId="295"/>
            <ac:spMk id="242" creationId="{00000000-0000-0000-0000-000000000000}"/>
          </ac:spMkLst>
        </pc:spChg>
        <pc:spChg chg="mod">
          <ac:chgData name="Lại Quan Thiên" userId="7122f88e-d84d-4065-8574-ab3849c907ee" providerId="ADAL" clId="{5FBA2711-0283-4CA1-B6D2-91E8DB79B61C}" dt="2024-10-14T18:55:02.033" v="433" actId="207"/>
          <ac:spMkLst>
            <pc:docMk/>
            <pc:sldMk cId="2158609517" sldId="295"/>
            <ac:spMk id="243" creationId="{00000000-0000-0000-0000-000000000000}"/>
          </ac:spMkLst>
        </pc:spChg>
      </pc:sldChg>
      <pc:sldChg chg="modSp mod modTransition modNotesTx">
        <pc:chgData name="Lại Quan Thiên" userId="7122f88e-d84d-4065-8574-ab3849c907ee" providerId="ADAL" clId="{5FBA2711-0283-4CA1-B6D2-91E8DB79B61C}" dt="2024-10-17T06:04:15.332" v="846"/>
        <pc:sldMkLst>
          <pc:docMk/>
          <pc:sldMk cId="2184508282" sldId="296"/>
        </pc:sldMkLst>
        <pc:spChg chg="mod">
          <ac:chgData name="Lại Quan Thiên" userId="7122f88e-d84d-4065-8574-ab3849c907ee" providerId="ADAL" clId="{5FBA2711-0283-4CA1-B6D2-91E8DB79B61C}" dt="2024-10-14T18:56:13.178" v="448" actId="1076"/>
          <ac:spMkLst>
            <pc:docMk/>
            <pc:sldMk cId="2184508282" sldId="296"/>
            <ac:spMk id="230" creationId="{00000000-0000-0000-0000-000000000000}"/>
          </ac:spMkLst>
        </pc:spChg>
        <pc:spChg chg="mod">
          <ac:chgData name="Lại Quan Thiên" userId="7122f88e-d84d-4065-8574-ab3849c907ee" providerId="ADAL" clId="{5FBA2711-0283-4CA1-B6D2-91E8DB79B61C}" dt="2024-10-16T16:48:12.569" v="809" actId="20577"/>
          <ac:spMkLst>
            <pc:docMk/>
            <pc:sldMk cId="2184508282" sldId="296"/>
            <ac:spMk id="231" creationId="{00000000-0000-0000-0000-000000000000}"/>
          </ac:spMkLst>
        </pc:spChg>
        <pc:picChg chg="mod">
          <ac:chgData name="Lại Quan Thiên" userId="7122f88e-d84d-4065-8574-ab3849c907ee" providerId="ADAL" clId="{5FBA2711-0283-4CA1-B6D2-91E8DB79B61C}" dt="2024-10-14T18:55:36.414" v="440" actId="1076"/>
          <ac:picMkLst>
            <pc:docMk/>
            <pc:sldMk cId="2184508282" sldId="296"/>
            <ac:picMk id="237" creationId="{00000000-0000-0000-0000-000000000000}"/>
          </ac:picMkLst>
        </pc:picChg>
      </pc:sldChg>
      <pc:sldChg chg="addSp delSp modSp mod modTransition">
        <pc:chgData name="Lại Quan Thiên" userId="7122f88e-d84d-4065-8574-ab3849c907ee" providerId="ADAL" clId="{5FBA2711-0283-4CA1-B6D2-91E8DB79B61C}" dt="2024-10-14T19:08:30.647" v="637" actId="20577"/>
        <pc:sldMkLst>
          <pc:docMk/>
          <pc:sldMk cId="1882642416" sldId="297"/>
        </pc:sldMkLst>
        <pc:spChg chg="add del mod">
          <ac:chgData name="Lại Quan Thiên" userId="7122f88e-d84d-4065-8574-ab3849c907ee" providerId="ADAL" clId="{5FBA2711-0283-4CA1-B6D2-91E8DB79B61C}" dt="2024-10-14T18:57:34.639" v="458" actId="478"/>
          <ac:spMkLst>
            <pc:docMk/>
            <pc:sldMk cId="1882642416" sldId="297"/>
            <ac:spMk id="4" creationId="{66CFE01E-D08E-11AB-3B06-530996088F32}"/>
          </ac:spMkLst>
        </pc:spChg>
        <pc:spChg chg="add mod">
          <ac:chgData name="Lại Quan Thiên" userId="7122f88e-d84d-4065-8574-ab3849c907ee" providerId="ADAL" clId="{5FBA2711-0283-4CA1-B6D2-91E8DB79B61C}" dt="2024-10-14T18:57:31.585" v="457"/>
          <ac:spMkLst>
            <pc:docMk/>
            <pc:sldMk cId="1882642416" sldId="297"/>
            <ac:spMk id="5" creationId="{9F78BB83-6CD9-13EC-F293-3776B53B68BD}"/>
          </ac:spMkLst>
        </pc:spChg>
        <pc:spChg chg="add del mod">
          <ac:chgData name="Lại Quan Thiên" userId="7122f88e-d84d-4065-8574-ab3849c907ee" providerId="ADAL" clId="{5FBA2711-0283-4CA1-B6D2-91E8DB79B61C}" dt="2024-10-14T18:57:40.447" v="462" actId="478"/>
          <ac:spMkLst>
            <pc:docMk/>
            <pc:sldMk cId="1882642416" sldId="297"/>
            <ac:spMk id="6" creationId="{523D53F6-BAAB-93A6-24A0-9DB206EEB629}"/>
          </ac:spMkLst>
        </pc:spChg>
        <pc:spChg chg="add mod">
          <ac:chgData name="Lại Quan Thiên" userId="7122f88e-d84d-4065-8574-ab3849c907ee" providerId="ADAL" clId="{5FBA2711-0283-4CA1-B6D2-91E8DB79B61C}" dt="2024-10-14T18:57:47.171" v="464"/>
          <ac:spMkLst>
            <pc:docMk/>
            <pc:sldMk cId="1882642416" sldId="297"/>
            <ac:spMk id="7" creationId="{4C5326A8-9CAD-A42E-9FE3-9F27E299DEF1}"/>
          </ac:spMkLst>
        </pc:spChg>
        <pc:spChg chg="add del">
          <ac:chgData name="Lại Quan Thiên" userId="7122f88e-d84d-4065-8574-ab3849c907ee" providerId="ADAL" clId="{5FBA2711-0283-4CA1-B6D2-91E8DB79B61C}" dt="2024-10-14T18:57:59.386" v="469" actId="22"/>
          <ac:spMkLst>
            <pc:docMk/>
            <pc:sldMk cId="1882642416" sldId="297"/>
            <ac:spMk id="10" creationId="{1798993B-7C22-6D2C-984B-F8C14081298B}"/>
          </ac:spMkLst>
        </pc:spChg>
        <pc:spChg chg="add del mod">
          <ac:chgData name="Lại Quan Thiên" userId="7122f88e-d84d-4065-8574-ab3849c907ee" providerId="ADAL" clId="{5FBA2711-0283-4CA1-B6D2-91E8DB79B61C}" dt="2024-10-14T19:08:02.020" v="634" actId="1076"/>
          <ac:spMkLst>
            <pc:docMk/>
            <pc:sldMk cId="1882642416" sldId="297"/>
            <ac:spMk id="12" creationId="{45946D8C-288F-70B9-9915-36B9F6A2FD17}"/>
          </ac:spMkLst>
        </pc:spChg>
        <pc:spChg chg="add mod">
          <ac:chgData name="Lại Quan Thiên" userId="7122f88e-d84d-4065-8574-ab3849c907ee" providerId="ADAL" clId="{5FBA2711-0283-4CA1-B6D2-91E8DB79B61C}" dt="2024-10-14T19:07:58.067" v="632"/>
          <ac:spMkLst>
            <pc:docMk/>
            <pc:sldMk cId="1882642416" sldId="297"/>
            <ac:spMk id="13" creationId="{0B0366FB-637B-C52E-8E2E-211A2D5B1CD3}"/>
          </ac:spMkLst>
        </pc:spChg>
        <pc:spChg chg="del">
          <ac:chgData name="Lại Quan Thiên" userId="7122f88e-d84d-4065-8574-ab3849c907ee" providerId="ADAL" clId="{5FBA2711-0283-4CA1-B6D2-91E8DB79B61C}" dt="2024-10-14T18:57:29.705" v="455" actId="478"/>
          <ac:spMkLst>
            <pc:docMk/>
            <pc:sldMk cId="1882642416" sldId="297"/>
            <ac:spMk id="242" creationId="{00000000-0000-0000-0000-000000000000}"/>
          </ac:spMkLst>
        </pc:spChg>
        <pc:spChg chg="mod">
          <ac:chgData name="Lại Quan Thiên" userId="7122f88e-d84d-4065-8574-ab3849c907ee" providerId="ADAL" clId="{5FBA2711-0283-4CA1-B6D2-91E8DB79B61C}" dt="2024-10-14T19:08:30.647" v="637" actId="20577"/>
          <ac:spMkLst>
            <pc:docMk/>
            <pc:sldMk cId="1882642416" sldId="297"/>
            <ac:spMk id="243" creationId="{00000000-0000-0000-0000-000000000000}"/>
          </ac:spMkLst>
        </pc:spChg>
        <pc:picChg chg="add del mod">
          <ac:chgData name="Lại Quan Thiên" userId="7122f88e-d84d-4065-8574-ab3849c907ee" providerId="ADAL" clId="{5FBA2711-0283-4CA1-B6D2-91E8DB79B61C}" dt="2024-10-14T18:57:51.829" v="467" actId="478"/>
          <ac:picMkLst>
            <pc:docMk/>
            <pc:sldMk cId="1882642416" sldId="297"/>
            <ac:picMk id="8" creationId="{FDFED03B-5D3A-4195-9C73-098F28D45297}"/>
          </ac:picMkLst>
        </pc:picChg>
      </pc:sldChg>
      <pc:sldChg chg="addSp delSp modSp del mod modTransition">
        <pc:chgData name="Lại Quan Thiên" userId="7122f88e-d84d-4065-8574-ab3849c907ee" providerId="ADAL" clId="{5FBA2711-0283-4CA1-B6D2-91E8DB79B61C}" dt="2024-10-14T18:59:43.901" v="537" actId="47"/>
        <pc:sldMkLst>
          <pc:docMk/>
          <pc:sldMk cId="1548794482" sldId="298"/>
        </pc:sldMkLst>
        <pc:spChg chg="add del mod">
          <ac:chgData name="Lại Quan Thiên" userId="7122f88e-d84d-4065-8574-ab3849c907ee" providerId="ADAL" clId="{5FBA2711-0283-4CA1-B6D2-91E8DB79B61C}" dt="2024-10-14T18:59:35.600" v="535" actId="478"/>
          <ac:spMkLst>
            <pc:docMk/>
            <pc:sldMk cId="1548794482" sldId="298"/>
            <ac:spMk id="4" creationId="{60457D8C-D360-2480-10A0-87C5224D5887}"/>
          </ac:spMkLst>
        </pc:spChg>
        <pc:spChg chg="add mod">
          <ac:chgData name="Lại Quan Thiên" userId="7122f88e-d84d-4065-8574-ab3849c907ee" providerId="ADAL" clId="{5FBA2711-0283-4CA1-B6D2-91E8DB79B61C}" dt="2024-10-14T18:59:33.015" v="534"/>
          <ac:spMkLst>
            <pc:docMk/>
            <pc:sldMk cId="1548794482" sldId="298"/>
            <ac:spMk id="5" creationId="{33017EAC-0DE8-3C86-FCFD-014E724E8D47}"/>
          </ac:spMkLst>
        </pc:spChg>
        <pc:spChg chg="del">
          <ac:chgData name="Lại Quan Thiên" userId="7122f88e-d84d-4065-8574-ab3849c907ee" providerId="ADAL" clId="{5FBA2711-0283-4CA1-B6D2-91E8DB79B61C}" dt="2024-10-14T18:59:32.715" v="533" actId="478"/>
          <ac:spMkLst>
            <pc:docMk/>
            <pc:sldMk cId="1548794482" sldId="298"/>
            <ac:spMk id="242" creationId="{00000000-0000-0000-0000-000000000000}"/>
          </ac:spMkLst>
        </pc:spChg>
        <pc:spChg chg="mod">
          <ac:chgData name="Lại Quan Thiên" userId="7122f88e-d84d-4065-8574-ab3849c907ee" providerId="ADAL" clId="{5FBA2711-0283-4CA1-B6D2-91E8DB79B61C}" dt="2024-10-14T18:59:38.280" v="536" actId="1076"/>
          <ac:spMkLst>
            <pc:docMk/>
            <pc:sldMk cId="1548794482" sldId="298"/>
            <ac:spMk id="243" creationId="{00000000-0000-0000-0000-000000000000}"/>
          </ac:spMkLst>
        </pc:spChg>
      </pc:sldChg>
      <pc:sldChg chg="modSp mod modTransition">
        <pc:chgData name="Lại Quan Thiên" userId="7122f88e-d84d-4065-8574-ab3849c907ee" providerId="ADAL" clId="{5FBA2711-0283-4CA1-B6D2-91E8DB79B61C}" dt="2024-10-16T16:48:17.665" v="811" actId="20577"/>
        <pc:sldMkLst>
          <pc:docMk/>
          <pc:sldMk cId="3866144161" sldId="299"/>
        </pc:sldMkLst>
        <pc:spChg chg="mod">
          <ac:chgData name="Lại Quan Thiên" userId="7122f88e-d84d-4065-8574-ab3849c907ee" providerId="ADAL" clId="{5FBA2711-0283-4CA1-B6D2-91E8DB79B61C}" dt="2024-10-14T19:00:14.715" v="545" actId="1076"/>
          <ac:spMkLst>
            <pc:docMk/>
            <pc:sldMk cId="3866144161" sldId="299"/>
            <ac:spMk id="230" creationId="{00000000-0000-0000-0000-000000000000}"/>
          </ac:spMkLst>
        </pc:spChg>
        <pc:spChg chg="mod">
          <ac:chgData name="Lại Quan Thiên" userId="7122f88e-d84d-4065-8574-ab3849c907ee" providerId="ADAL" clId="{5FBA2711-0283-4CA1-B6D2-91E8DB79B61C}" dt="2024-10-16T16:48:17.665" v="811" actId="20577"/>
          <ac:spMkLst>
            <pc:docMk/>
            <pc:sldMk cId="3866144161" sldId="299"/>
            <ac:spMk id="231" creationId="{00000000-0000-0000-0000-000000000000}"/>
          </ac:spMkLst>
        </pc:spChg>
      </pc:sldChg>
      <pc:sldChg chg="modSp mod modTransition">
        <pc:chgData name="Lại Quan Thiên" userId="7122f88e-d84d-4065-8574-ab3849c907ee" providerId="ADAL" clId="{5FBA2711-0283-4CA1-B6D2-91E8DB79B61C}" dt="2024-10-14T19:00:25.662" v="549" actId="1076"/>
        <pc:sldMkLst>
          <pc:docMk/>
          <pc:sldMk cId="775865604" sldId="300"/>
        </pc:sldMkLst>
        <pc:spChg chg="mod">
          <ac:chgData name="Lại Quan Thiên" userId="7122f88e-d84d-4065-8574-ab3849c907ee" providerId="ADAL" clId="{5FBA2711-0283-4CA1-B6D2-91E8DB79B61C}" dt="2024-10-14T19:00:23.962" v="548" actId="14100"/>
          <ac:spMkLst>
            <pc:docMk/>
            <pc:sldMk cId="775865604" sldId="300"/>
            <ac:spMk id="242" creationId="{00000000-0000-0000-0000-000000000000}"/>
          </ac:spMkLst>
        </pc:spChg>
        <pc:spChg chg="mod">
          <ac:chgData name="Lại Quan Thiên" userId="7122f88e-d84d-4065-8574-ab3849c907ee" providerId="ADAL" clId="{5FBA2711-0283-4CA1-B6D2-91E8DB79B61C}" dt="2024-10-14T19:00:25.662" v="549" actId="1076"/>
          <ac:spMkLst>
            <pc:docMk/>
            <pc:sldMk cId="775865604" sldId="300"/>
            <ac:spMk id="243" creationId="{00000000-0000-0000-0000-000000000000}"/>
          </ac:spMkLst>
        </pc:spChg>
      </pc:sldChg>
      <pc:sldChg chg="addSp delSp modSp mod modTransition modNotesTx">
        <pc:chgData name="Lại Quan Thiên" userId="7122f88e-d84d-4065-8574-ab3849c907ee" providerId="ADAL" clId="{5FBA2711-0283-4CA1-B6D2-91E8DB79B61C}" dt="2024-10-17T06:03:59.086" v="844"/>
        <pc:sldMkLst>
          <pc:docMk/>
          <pc:sldMk cId="132006038" sldId="301"/>
        </pc:sldMkLst>
        <pc:spChg chg="add del mod">
          <ac:chgData name="Lại Quan Thiên" userId="7122f88e-d84d-4065-8574-ab3849c907ee" providerId="ADAL" clId="{5FBA2711-0283-4CA1-B6D2-91E8DB79B61C}" dt="2024-10-14T19:00:37.867" v="552" actId="478"/>
          <ac:spMkLst>
            <pc:docMk/>
            <pc:sldMk cId="132006038" sldId="301"/>
            <ac:spMk id="3" creationId="{3E154BAA-89FD-D5AE-1E8B-05E5CBB75F58}"/>
          </ac:spMkLst>
        </pc:spChg>
        <pc:spChg chg="add mod">
          <ac:chgData name="Lại Quan Thiên" userId="7122f88e-d84d-4065-8574-ab3849c907ee" providerId="ADAL" clId="{5FBA2711-0283-4CA1-B6D2-91E8DB79B61C}" dt="2024-10-14T19:00:42.345" v="553"/>
          <ac:spMkLst>
            <pc:docMk/>
            <pc:sldMk cId="132006038" sldId="301"/>
            <ac:spMk id="4" creationId="{950C56DE-D24A-3C5D-EC24-181653AEA0CF}"/>
          </ac:spMkLst>
        </pc:spChg>
        <pc:spChg chg="del mod">
          <ac:chgData name="Lại Quan Thiên" userId="7122f88e-d84d-4065-8574-ab3849c907ee" providerId="ADAL" clId="{5FBA2711-0283-4CA1-B6D2-91E8DB79B61C}" dt="2024-10-14T19:00:36.022" v="551" actId="478"/>
          <ac:spMkLst>
            <pc:docMk/>
            <pc:sldMk cId="132006038" sldId="301"/>
            <ac:spMk id="242" creationId="{00000000-0000-0000-0000-000000000000}"/>
          </ac:spMkLst>
        </pc:spChg>
        <pc:spChg chg="mod">
          <ac:chgData name="Lại Quan Thiên" userId="7122f88e-d84d-4065-8574-ab3849c907ee" providerId="ADAL" clId="{5FBA2711-0283-4CA1-B6D2-91E8DB79B61C}" dt="2024-10-17T06:01:04.017" v="843" actId="20577"/>
          <ac:spMkLst>
            <pc:docMk/>
            <pc:sldMk cId="132006038" sldId="301"/>
            <ac:spMk id="243" creationId="{00000000-0000-0000-0000-000000000000}"/>
          </ac:spMkLst>
        </pc:spChg>
      </pc:sldChg>
      <pc:sldChg chg="addSp delSp modSp del mod ord modTransition">
        <pc:chgData name="Lại Quan Thiên" userId="7122f88e-d84d-4065-8574-ab3849c907ee" providerId="ADAL" clId="{5FBA2711-0283-4CA1-B6D2-91E8DB79B61C}" dt="2024-10-15T18:39:33.510" v="719" actId="2696"/>
        <pc:sldMkLst>
          <pc:docMk/>
          <pc:sldMk cId="2239324811" sldId="302"/>
        </pc:sldMkLst>
        <pc:spChg chg="add mod">
          <ac:chgData name="Lại Quan Thiên" userId="7122f88e-d84d-4065-8574-ab3849c907ee" providerId="ADAL" clId="{5FBA2711-0283-4CA1-B6D2-91E8DB79B61C}" dt="2024-10-15T17:20:54.786" v="639"/>
          <ac:spMkLst>
            <pc:docMk/>
            <pc:sldMk cId="2239324811" sldId="302"/>
            <ac:spMk id="2" creationId="{86F04CE3-7D71-BC67-1238-7CB4E46BF31E}"/>
          </ac:spMkLst>
        </pc:spChg>
        <pc:spChg chg="add del mod">
          <ac:chgData name="Lại Quan Thiên" userId="7122f88e-d84d-4065-8574-ab3849c907ee" providerId="ADAL" clId="{5FBA2711-0283-4CA1-B6D2-91E8DB79B61C}" dt="2024-10-14T19:03:00.980" v="583" actId="478"/>
          <ac:spMkLst>
            <pc:docMk/>
            <pc:sldMk cId="2239324811" sldId="302"/>
            <ac:spMk id="3" creationId="{ABE13438-BC37-E807-ECDA-A1C0AFAFA882}"/>
          </ac:spMkLst>
        </pc:spChg>
        <pc:spChg chg="del mod">
          <ac:chgData name="Lại Quan Thiên" userId="7122f88e-d84d-4065-8574-ab3849c907ee" providerId="ADAL" clId="{5FBA2711-0283-4CA1-B6D2-91E8DB79B61C}" dt="2024-10-14T19:02:58.665" v="582" actId="478"/>
          <ac:spMkLst>
            <pc:docMk/>
            <pc:sldMk cId="2239324811" sldId="302"/>
            <ac:spMk id="480"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2"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3"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4"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5"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6"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7" creationId="{00000000-0000-0000-0000-000000000000}"/>
          </ac:spMkLst>
        </pc:spChg>
        <pc:grpChg chg="add del mod">
          <ac:chgData name="Lại Quan Thiên" userId="7122f88e-d84d-4065-8574-ab3849c907ee" providerId="ADAL" clId="{5FBA2711-0283-4CA1-B6D2-91E8DB79B61C}" dt="2024-10-15T17:24:32.828" v="669" actId="165"/>
          <ac:grpSpMkLst>
            <pc:docMk/>
            <pc:sldMk cId="2239324811" sldId="302"/>
            <ac:grpSpMk id="4" creationId="{CED0A6B0-216A-7DCA-899C-78C1DD212CC8}"/>
          </ac:grpSpMkLst>
        </pc:grpChg>
        <pc:grpChg chg="mod topLvl">
          <ac:chgData name="Lại Quan Thiên" userId="7122f88e-d84d-4065-8574-ab3849c907ee" providerId="ADAL" clId="{5FBA2711-0283-4CA1-B6D2-91E8DB79B61C}" dt="2024-10-15T17:24:32.828" v="669" actId="165"/>
          <ac:grpSpMkLst>
            <pc:docMk/>
            <pc:sldMk cId="2239324811" sldId="302"/>
            <ac:grpSpMk id="481" creationId="{00000000-0000-0000-0000-000000000000}"/>
          </ac:grpSpMkLst>
        </pc:grpChg>
        <pc:picChg chg="del mod topLvl modCrop">
          <ac:chgData name="Lại Quan Thiên" userId="7122f88e-d84d-4065-8574-ab3849c907ee" providerId="ADAL" clId="{5FBA2711-0283-4CA1-B6D2-91E8DB79B61C}" dt="2024-10-15T17:24:34.139" v="670" actId="478"/>
          <ac:picMkLst>
            <pc:docMk/>
            <pc:sldMk cId="2239324811" sldId="302"/>
            <ac:picMk id="488" creationId="{00000000-0000-0000-0000-000000000000}"/>
          </ac:picMkLst>
        </pc:picChg>
      </pc:sldChg>
      <pc:sldChg chg="addSp delSp modSp add mod">
        <pc:chgData name="Lại Quan Thiên" userId="7122f88e-d84d-4065-8574-ab3849c907ee" providerId="ADAL" clId="{5FBA2711-0283-4CA1-B6D2-91E8DB79B61C}" dt="2024-10-15T18:41:07.347" v="747" actId="1076"/>
        <pc:sldMkLst>
          <pc:docMk/>
          <pc:sldMk cId="3381111765" sldId="302"/>
        </pc:sldMkLst>
        <pc:spChg chg="mod">
          <ac:chgData name="Lại Quan Thiên" userId="7122f88e-d84d-4065-8574-ab3849c907ee" providerId="ADAL" clId="{5FBA2711-0283-4CA1-B6D2-91E8DB79B61C}" dt="2024-10-15T18:40:16.145" v="729" actId="1076"/>
          <ac:spMkLst>
            <pc:docMk/>
            <pc:sldMk cId="3381111765" sldId="302"/>
            <ac:spMk id="485" creationId="{00000000-0000-0000-0000-000000000000}"/>
          </ac:spMkLst>
        </pc:spChg>
        <pc:grpChg chg="mod">
          <ac:chgData name="Lại Quan Thiên" userId="7122f88e-d84d-4065-8574-ab3849c907ee" providerId="ADAL" clId="{5FBA2711-0283-4CA1-B6D2-91E8DB79B61C}" dt="2024-10-15T18:40:24.492" v="736" actId="1076"/>
          <ac:grpSpMkLst>
            <pc:docMk/>
            <pc:sldMk cId="3381111765" sldId="302"/>
            <ac:grpSpMk id="481" creationId="{00000000-0000-0000-0000-000000000000}"/>
          </ac:grpSpMkLst>
        </pc:grpChg>
        <pc:picChg chg="add del mod ord modCrop">
          <ac:chgData name="Lại Quan Thiên" userId="7122f88e-d84d-4065-8574-ab3849c907ee" providerId="ADAL" clId="{5FBA2711-0283-4CA1-B6D2-91E8DB79B61C}" dt="2024-10-15T18:40:45.359" v="742" actId="478"/>
          <ac:picMkLst>
            <pc:docMk/>
            <pc:sldMk cId="3381111765" sldId="302"/>
            <ac:picMk id="3" creationId="{0B8BD23A-B23E-2C71-5211-21BA1AC0F41E}"/>
          </ac:picMkLst>
        </pc:picChg>
        <pc:picChg chg="add mod">
          <ac:chgData name="Lại Quan Thiên" userId="7122f88e-d84d-4065-8574-ab3849c907ee" providerId="ADAL" clId="{5FBA2711-0283-4CA1-B6D2-91E8DB79B61C}" dt="2024-10-15T18:41:07.347" v="747" actId="1076"/>
          <ac:picMkLst>
            <pc:docMk/>
            <pc:sldMk cId="3381111765" sldId="302"/>
            <ac:picMk id="5" creationId="{6DF17AF6-EC9E-8766-A300-BADD18BAA793}"/>
          </ac:picMkLst>
        </pc:picChg>
      </pc:sldChg>
      <pc:sldChg chg="modSp add del mod">
        <pc:chgData name="Lại Quan Thiên" userId="7122f88e-d84d-4065-8574-ab3849c907ee" providerId="ADAL" clId="{5FBA2711-0283-4CA1-B6D2-91E8DB79B61C}" dt="2024-10-14T18:44:00.646" v="290" actId="47"/>
        <pc:sldMkLst>
          <pc:docMk/>
          <pc:sldMk cId="1210728677" sldId="303"/>
        </pc:sldMkLst>
        <pc:spChg chg="mod">
          <ac:chgData name="Lại Quan Thiên" userId="7122f88e-d84d-4065-8574-ab3849c907ee" providerId="ADAL" clId="{5FBA2711-0283-4CA1-B6D2-91E8DB79B61C}" dt="2024-10-14T18:43:58.674" v="289" actId="14100"/>
          <ac:spMkLst>
            <pc:docMk/>
            <pc:sldMk cId="1210728677" sldId="303"/>
            <ac:spMk id="219" creationId="{00000000-0000-0000-0000-000000000000}"/>
          </ac:spMkLst>
        </pc:spChg>
        <pc:spChg chg="mod">
          <ac:chgData name="Lại Quan Thiên" userId="7122f88e-d84d-4065-8574-ab3849c907ee" providerId="ADAL" clId="{5FBA2711-0283-4CA1-B6D2-91E8DB79B61C}" dt="2024-10-14T18:43:42.804" v="286" actId="1076"/>
          <ac:spMkLst>
            <pc:docMk/>
            <pc:sldMk cId="1210728677" sldId="303"/>
            <ac:spMk id="221" creationId="{00000000-0000-0000-0000-000000000000}"/>
          </ac:spMkLst>
        </pc:spChg>
      </pc:sldChg>
      <pc:sldChg chg="addSp delSp modSp add mod">
        <pc:chgData name="Lại Quan Thiên" userId="7122f88e-d84d-4065-8574-ab3849c907ee" providerId="ADAL" clId="{5FBA2711-0283-4CA1-B6D2-91E8DB79B61C}" dt="2024-10-14T19:06:34.917" v="624" actId="2711"/>
        <pc:sldMkLst>
          <pc:docMk/>
          <pc:sldMk cId="2054663156" sldId="303"/>
        </pc:sldMkLst>
        <pc:spChg chg="add del mod">
          <ac:chgData name="Lại Quan Thiên" userId="7122f88e-d84d-4065-8574-ab3849c907ee" providerId="ADAL" clId="{5FBA2711-0283-4CA1-B6D2-91E8DB79B61C}" dt="2024-10-14T19:01:32.358" v="568" actId="478"/>
          <ac:spMkLst>
            <pc:docMk/>
            <pc:sldMk cId="2054663156" sldId="303"/>
            <ac:spMk id="3" creationId="{A09D8AB8-003E-0593-FDCC-6F41E92CF793}"/>
          </ac:spMkLst>
        </pc:spChg>
        <pc:spChg chg="add del">
          <ac:chgData name="Lại Quan Thiên" userId="7122f88e-d84d-4065-8574-ab3849c907ee" providerId="ADAL" clId="{5FBA2711-0283-4CA1-B6D2-91E8DB79B61C}" dt="2024-10-14T19:01:45.851" v="571" actId="22"/>
          <ac:spMkLst>
            <pc:docMk/>
            <pc:sldMk cId="2054663156" sldId="303"/>
            <ac:spMk id="5" creationId="{D8B0029D-260E-2D23-35B4-F1D912957CEC}"/>
          </ac:spMkLst>
        </pc:spChg>
        <pc:spChg chg="add mod">
          <ac:chgData name="Lại Quan Thiên" userId="7122f88e-d84d-4065-8574-ab3849c907ee" providerId="ADAL" clId="{5FBA2711-0283-4CA1-B6D2-91E8DB79B61C}" dt="2024-10-14T19:02:13.526" v="580" actId="1076"/>
          <ac:spMkLst>
            <pc:docMk/>
            <pc:sldMk cId="2054663156" sldId="303"/>
            <ac:spMk id="7" creationId="{F3BFF1E5-83C2-291B-6E9D-AE894379A322}"/>
          </ac:spMkLst>
        </pc:spChg>
        <pc:spChg chg="del mod">
          <ac:chgData name="Lại Quan Thiên" userId="7122f88e-d84d-4065-8574-ab3849c907ee" providerId="ADAL" clId="{5FBA2711-0283-4CA1-B6D2-91E8DB79B61C}" dt="2024-10-14T19:01:30.402" v="567" actId="478"/>
          <ac:spMkLst>
            <pc:docMk/>
            <pc:sldMk cId="2054663156" sldId="303"/>
            <ac:spMk id="230" creationId="{00000000-0000-0000-0000-000000000000}"/>
          </ac:spMkLst>
        </pc:spChg>
        <pc:spChg chg="mod">
          <ac:chgData name="Lại Quan Thiên" userId="7122f88e-d84d-4065-8574-ab3849c907ee" providerId="ADAL" clId="{5FBA2711-0283-4CA1-B6D2-91E8DB79B61C}" dt="2024-10-14T19:06:34.917" v="624" actId="2711"/>
          <ac:spMkLst>
            <pc:docMk/>
            <pc:sldMk cId="2054663156" sldId="303"/>
            <ac:spMk id="231" creationId="{00000000-0000-0000-0000-000000000000}"/>
          </ac:spMkLst>
        </pc:spChg>
      </pc:sldChg>
      <pc:sldChg chg="modTransition">
        <pc:chgData name="Lại Quan Thiên" userId="7122f88e-d84d-4065-8574-ab3849c907ee" providerId="ADAL" clId="{5FBA2711-0283-4CA1-B6D2-91E8DB79B61C}" dt="2024-10-15T17:29:27.775" v="698"/>
        <pc:sldMkLst>
          <pc:docMk/>
          <pc:sldMk cId="309361116" sldId="304"/>
        </pc:sldMkLst>
      </pc:sldChg>
      <pc:sldChg chg="addSp modSp add mod ord">
        <pc:chgData name="Lại Quan Thiên" userId="7122f88e-d84d-4065-8574-ab3849c907ee" providerId="ADAL" clId="{5FBA2711-0283-4CA1-B6D2-91E8DB79B61C}" dt="2024-10-15T17:22:00.775" v="654" actId="1076"/>
        <pc:sldMkLst>
          <pc:docMk/>
          <pc:sldMk cId="4110257473" sldId="305"/>
        </pc:sldMkLst>
        <pc:spChg chg="mod">
          <ac:chgData name="Lại Quan Thiên" userId="7122f88e-d84d-4065-8574-ab3849c907ee" providerId="ADAL" clId="{5FBA2711-0283-4CA1-B6D2-91E8DB79B61C}" dt="2024-10-15T17:21:50.941" v="650"/>
          <ac:spMkLst>
            <pc:docMk/>
            <pc:sldMk cId="4110257473" sldId="305"/>
            <ac:spMk id="5" creationId="{DEA4224D-E787-5555-75BF-6802D56787F8}"/>
          </ac:spMkLst>
        </pc:spChg>
        <pc:spChg chg="mod">
          <ac:chgData name="Lại Quan Thiên" userId="7122f88e-d84d-4065-8574-ab3849c907ee" providerId="ADAL" clId="{5FBA2711-0283-4CA1-B6D2-91E8DB79B61C}" dt="2024-10-15T17:21:24.502" v="648" actId="1076"/>
          <ac:spMkLst>
            <pc:docMk/>
            <pc:sldMk cId="4110257473" sldId="305"/>
            <ac:spMk id="7" creationId="{F3BFF1E5-83C2-291B-6E9D-AE894379A322}"/>
          </ac:spMkLst>
        </pc:spChg>
        <pc:spChg chg="mod">
          <ac:chgData name="Lại Quan Thiên" userId="7122f88e-d84d-4065-8574-ab3849c907ee" providerId="ADAL" clId="{5FBA2711-0283-4CA1-B6D2-91E8DB79B61C}" dt="2024-10-15T17:21:14.309" v="645" actId="1076"/>
          <ac:spMkLst>
            <pc:docMk/>
            <pc:sldMk cId="4110257473" sldId="305"/>
            <ac:spMk id="231" creationId="{00000000-0000-0000-0000-000000000000}"/>
          </ac:spMkLst>
        </pc:spChg>
        <pc:grpChg chg="add mod">
          <ac:chgData name="Lại Quan Thiên" userId="7122f88e-d84d-4065-8574-ab3849c907ee" providerId="ADAL" clId="{5FBA2711-0283-4CA1-B6D2-91E8DB79B61C}" dt="2024-10-15T17:22:00.775" v="654" actId="1076"/>
          <ac:grpSpMkLst>
            <pc:docMk/>
            <pc:sldMk cId="4110257473" sldId="305"/>
            <ac:grpSpMk id="3" creationId="{0A220AE0-2C79-0F49-DE6D-7275BB0403F3}"/>
          </ac:grpSpMkLst>
        </pc:grpChg>
        <pc:picChg chg="add mod">
          <ac:chgData name="Lại Quan Thiên" userId="7122f88e-d84d-4065-8574-ab3849c907ee" providerId="ADAL" clId="{5FBA2711-0283-4CA1-B6D2-91E8DB79B61C}" dt="2024-10-15T17:21:39.809" v="649"/>
          <ac:picMkLst>
            <pc:docMk/>
            <pc:sldMk cId="4110257473" sldId="305"/>
            <ac:picMk id="2" creationId="{BE81569C-E506-06B1-9608-BBE7E5C15B4C}"/>
          </ac:picMkLst>
        </pc:picChg>
        <pc:picChg chg="mod">
          <ac:chgData name="Lại Quan Thiên" userId="7122f88e-d84d-4065-8574-ab3849c907ee" providerId="ADAL" clId="{5FBA2711-0283-4CA1-B6D2-91E8DB79B61C}" dt="2024-10-15T17:21:50.941" v="650"/>
          <ac:picMkLst>
            <pc:docMk/>
            <pc:sldMk cId="4110257473" sldId="305"/>
            <ac:picMk id="4" creationId="{B77C26A3-7548-A063-416B-B5B764C6270A}"/>
          </ac:picMkLst>
        </pc:picChg>
      </pc:sldChg>
      <pc:sldChg chg="add ord">
        <pc:chgData name="Lại Quan Thiên" userId="7122f88e-d84d-4065-8574-ab3849c907ee" providerId="ADAL" clId="{5FBA2711-0283-4CA1-B6D2-91E8DB79B61C}" dt="2024-10-15T17:21:01.135" v="643"/>
        <pc:sldMkLst>
          <pc:docMk/>
          <pc:sldMk cId="1529760826" sldId="306"/>
        </pc:sldMkLst>
      </pc:sldChg>
      <pc:sldChg chg="addSp delSp modSp add mod">
        <pc:chgData name="Lại Quan Thiên" userId="7122f88e-d84d-4065-8574-ab3849c907ee" providerId="ADAL" clId="{5FBA2711-0283-4CA1-B6D2-91E8DB79B61C}" dt="2024-10-15T17:27:12.705" v="691" actId="1076"/>
        <pc:sldMkLst>
          <pc:docMk/>
          <pc:sldMk cId="1073569709" sldId="307"/>
        </pc:sldMkLst>
        <pc:spChg chg="mod">
          <ac:chgData name="Lại Quan Thiên" userId="7122f88e-d84d-4065-8574-ab3849c907ee" providerId="ADAL" clId="{5FBA2711-0283-4CA1-B6D2-91E8DB79B61C}" dt="2024-10-15T17:27:03.308" v="690" actId="1076"/>
          <ac:spMkLst>
            <pc:docMk/>
            <pc:sldMk cId="1073569709" sldId="307"/>
            <ac:spMk id="7" creationId="{F3BFF1E5-83C2-291B-6E9D-AE894379A322}"/>
          </ac:spMkLst>
        </pc:spChg>
        <pc:spChg chg="mod">
          <ac:chgData name="Lại Quan Thiên" userId="7122f88e-d84d-4065-8574-ab3849c907ee" providerId="ADAL" clId="{5FBA2711-0283-4CA1-B6D2-91E8DB79B61C}" dt="2024-10-15T17:23:11.855" v="657"/>
          <ac:spMkLst>
            <pc:docMk/>
            <pc:sldMk cId="1073569709" sldId="307"/>
            <ac:spMk id="9" creationId="{778F52E4-EAB6-64DD-D9AD-AD54F0038CB3}"/>
          </ac:spMkLst>
        </pc:spChg>
        <pc:spChg chg="mod">
          <ac:chgData name="Lại Quan Thiên" userId="7122f88e-d84d-4065-8574-ab3849c907ee" providerId="ADAL" clId="{5FBA2711-0283-4CA1-B6D2-91E8DB79B61C}" dt="2024-10-15T17:23:11.855" v="657"/>
          <ac:spMkLst>
            <pc:docMk/>
            <pc:sldMk cId="1073569709" sldId="307"/>
            <ac:spMk id="11" creationId="{4A43B581-52D2-1444-75F7-F11ABDD36D55}"/>
          </ac:spMkLst>
        </pc:spChg>
        <pc:spChg chg="mod">
          <ac:chgData name="Lại Quan Thiên" userId="7122f88e-d84d-4065-8574-ab3849c907ee" providerId="ADAL" clId="{5FBA2711-0283-4CA1-B6D2-91E8DB79B61C}" dt="2024-10-15T17:23:11.855" v="657"/>
          <ac:spMkLst>
            <pc:docMk/>
            <pc:sldMk cId="1073569709" sldId="307"/>
            <ac:spMk id="12" creationId="{5C40EEA3-E8C2-6A29-2135-7683E436435A}"/>
          </ac:spMkLst>
        </pc:spChg>
        <pc:spChg chg="mod">
          <ac:chgData name="Lại Quan Thiên" userId="7122f88e-d84d-4065-8574-ab3849c907ee" providerId="ADAL" clId="{5FBA2711-0283-4CA1-B6D2-91E8DB79B61C}" dt="2024-10-15T17:23:11.855" v="657"/>
          <ac:spMkLst>
            <pc:docMk/>
            <pc:sldMk cId="1073569709" sldId="307"/>
            <ac:spMk id="13" creationId="{34D43EC3-643B-3BAF-B430-218808BEE8FE}"/>
          </ac:spMkLst>
        </pc:spChg>
        <pc:spChg chg="mod">
          <ac:chgData name="Lại Quan Thiên" userId="7122f88e-d84d-4065-8574-ab3849c907ee" providerId="ADAL" clId="{5FBA2711-0283-4CA1-B6D2-91E8DB79B61C}" dt="2024-10-15T17:23:11.855" v="657"/>
          <ac:spMkLst>
            <pc:docMk/>
            <pc:sldMk cId="1073569709" sldId="307"/>
            <ac:spMk id="14" creationId="{55DE89CF-5AC2-8131-2B86-D1BFAF222C85}"/>
          </ac:spMkLst>
        </pc:spChg>
        <pc:spChg chg="mod">
          <ac:chgData name="Lại Quan Thiên" userId="7122f88e-d84d-4065-8574-ab3849c907ee" providerId="ADAL" clId="{5FBA2711-0283-4CA1-B6D2-91E8DB79B61C}" dt="2024-10-15T17:23:11.855" v="657"/>
          <ac:spMkLst>
            <pc:docMk/>
            <pc:sldMk cId="1073569709" sldId="307"/>
            <ac:spMk id="15" creationId="{C555B285-5B34-DF88-65E1-B47303535E43}"/>
          </ac:spMkLst>
        </pc:spChg>
        <pc:spChg chg="mod">
          <ac:chgData name="Lại Quan Thiên" userId="7122f88e-d84d-4065-8574-ab3849c907ee" providerId="ADAL" clId="{5FBA2711-0283-4CA1-B6D2-91E8DB79B61C}" dt="2024-10-15T17:23:11.855" v="657"/>
          <ac:spMkLst>
            <pc:docMk/>
            <pc:sldMk cId="1073569709" sldId="307"/>
            <ac:spMk id="16" creationId="{798B6959-1CF3-13B7-E92E-6429A894314B}"/>
          </ac:spMkLst>
        </pc:spChg>
        <pc:spChg chg="mod">
          <ac:chgData name="Lại Quan Thiên" userId="7122f88e-d84d-4065-8574-ab3849c907ee" providerId="ADAL" clId="{5FBA2711-0283-4CA1-B6D2-91E8DB79B61C}" dt="2024-10-15T17:23:11.855" v="657"/>
          <ac:spMkLst>
            <pc:docMk/>
            <pc:sldMk cId="1073569709" sldId="307"/>
            <ac:spMk id="17" creationId="{14466161-266C-3A8E-6E6D-256225EDF534}"/>
          </ac:spMkLst>
        </pc:spChg>
        <pc:spChg chg="mod">
          <ac:chgData name="Lại Quan Thiên" userId="7122f88e-d84d-4065-8574-ab3849c907ee" providerId="ADAL" clId="{5FBA2711-0283-4CA1-B6D2-91E8DB79B61C}" dt="2024-10-15T17:23:11.855" v="657"/>
          <ac:spMkLst>
            <pc:docMk/>
            <pc:sldMk cId="1073569709" sldId="307"/>
            <ac:spMk id="18" creationId="{CAC268EE-91A0-1EE4-64FD-0A8D29303F85}"/>
          </ac:spMkLst>
        </pc:spChg>
        <pc:spChg chg="add del mod">
          <ac:chgData name="Lại Quan Thiên" userId="7122f88e-d84d-4065-8574-ab3849c907ee" providerId="ADAL" clId="{5FBA2711-0283-4CA1-B6D2-91E8DB79B61C}" dt="2024-10-15T17:26:18.535" v="679" actId="478"/>
          <ac:spMkLst>
            <pc:docMk/>
            <pc:sldMk cId="1073569709" sldId="307"/>
            <ac:spMk id="24" creationId="{8126251A-AF5A-1FEC-BDF5-EF8A4BA9E3CF}"/>
          </ac:spMkLst>
        </pc:spChg>
        <pc:spChg chg="add del mod">
          <ac:chgData name="Lại Quan Thiên" userId="7122f88e-d84d-4065-8574-ab3849c907ee" providerId="ADAL" clId="{5FBA2711-0283-4CA1-B6D2-91E8DB79B61C}" dt="2024-10-15T17:27:03.308" v="690" actId="1076"/>
          <ac:spMkLst>
            <pc:docMk/>
            <pc:sldMk cId="1073569709" sldId="307"/>
            <ac:spMk id="231" creationId="{00000000-0000-0000-0000-000000000000}"/>
          </ac:spMkLst>
        </pc:spChg>
        <pc:grpChg chg="del">
          <ac:chgData name="Lại Quan Thiên" userId="7122f88e-d84d-4065-8574-ab3849c907ee" providerId="ADAL" clId="{5FBA2711-0283-4CA1-B6D2-91E8DB79B61C}" dt="2024-10-15T17:22:32.760" v="656" actId="478"/>
          <ac:grpSpMkLst>
            <pc:docMk/>
            <pc:sldMk cId="1073569709" sldId="307"/>
            <ac:grpSpMk id="3" creationId="{0A220AE0-2C79-0F49-DE6D-7275BB0403F3}"/>
          </ac:grpSpMkLst>
        </pc:grpChg>
        <pc:grpChg chg="add mod">
          <ac:chgData name="Lại Quan Thiên" userId="7122f88e-d84d-4065-8574-ab3849c907ee" providerId="ADAL" clId="{5FBA2711-0283-4CA1-B6D2-91E8DB79B61C}" dt="2024-10-15T17:23:11.855" v="657"/>
          <ac:grpSpMkLst>
            <pc:docMk/>
            <pc:sldMk cId="1073569709" sldId="307"/>
            <ac:grpSpMk id="6" creationId="{4B6B2B2B-34D2-6966-A2F7-D26D181AD278}"/>
          </ac:grpSpMkLst>
        </pc:grpChg>
        <pc:grpChg chg="add mod">
          <ac:chgData name="Lại Quan Thiên" userId="7122f88e-d84d-4065-8574-ab3849c907ee" providerId="ADAL" clId="{5FBA2711-0283-4CA1-B6D2-91E8DB79B61C}" dt="2024-10-15T17:23:11.855" v="657"/>
          <ac:grpSpMkLst>
            <pc:docMk/>
            <pc:sldMk cId="1073569709" sldId="307"/>
            <ac:grpSpMk id="10" creationId="{683ACA7A-3385-B6B7-227C-838D3AA8035E}"/>
          </ac:grpSpMkLst>
        </pc:grpChg>
        <pc:grpChg chg="mod">
          <ac:chgData name="Lại Quan Thiên" userId="7122f88e-d84d-4065-8574-ab3849c907ee" providerId="ADAL" clId="{5FBA2711-0283-4CA1-B6D2-91E8DB79B61C}" dt="2024-10-15T17:23:43.115" v="663" actId="1076"/>
          <ac:grpSpMkLst>
            <pc:docMk/>
            <pc:sldMk cId="1073569709" sldId="307"/>
            <ac:grpSpMk id="233" creationId="{00000000-0000-0000-0000-000000000000}"/>
          </ac:grpSpMkLst>
        </pc:grpChg>
        <pc:graphicFrameChg chg="add mod">
          <ac:chgData name="Lại Quan Thiên" userId="7122f88e-d84d-4065-8574-ab3849c907ee" providerId="ADAL" clId="{5FBA2711-0283-4CA1-B6D2-91E8DB79B61C}" dt="2024-10-15T17:23:11.855" v="657"/>
          <ac:graphicFrameMkLst>
            <pc:docMk/>
            <pc:sldMk cId="1073569709" sldId="307"/>
            <ac:graphicFrameMk id="2" creationId="{F7347EE8-BCF4-2BFF-F35E-6833C4DD964E}"/>
          </ac:graphicFrameMkLst>
        </pc:graphicFrameChg>
        <pc:picChg chg="add del mod">
          <ac:chgData name="Lại Quan Thiên" userId="7122f88e-d84d-4065-8574-ab3849c907ee" providerId="ADAL" clId="{5FBA2711-0283-4CA1-B6D2-91E8DB79B61C}" dt="2024-10-15T17:25:23.696" v="673" actId="478"/>
          <ac:picMkLst>
            <pc:docMk/>
            <pc:sldMk cId="1073569709" sldId="307"/>
            <ac:picMk id="20" creationId="{E045730C-FAB7-E7D4-6A34-EFC2174B2E62}"/>
          </ac:picMkLst>
        </pc:picChg>
        <pc:picChg chg="add mod">
          <ac:chgData name="Lại Quan Thiên" userId="7122f88e-d84d-4065-8574-ab3849c907ee" providerId="ADAL" clId="{5FBA2711-0283-4CA1-B6D2-91E8DB79B61C}" dt="2024-10-15T17:27:12.705" v="691" actId="1076"/>
          <ac:picMkLst>
            <pc:docMk/>
            <pc:sldMk cId="1073569709" sldId="307"/>
            <ac:picMk id="22" creationId="{88AD2774-8898-841E-35C8-C0A3543C9226}"/>
          </ac:picMkLst>
        </pc:picChg>
        <pc:picChg chg="mod">
          <ac:chgData name="Lại Quan Thiên" userId="7122f88e-d84d-4065-8574-ab3849c907ee" providerId="ADAL" clId="{5FBA2711-0283-4CA1-B6D2-91E8DB79B61C}" dt="2024-10-15T17:26:51.764" v="686" actId="1076"/>
          <ac:picMkLst>
            <pc:docMk/>
            <pc:sldMk cId="1073569709" sldId="307"/>
            <ac:picMk id="237" creationId="{00000000-0000-0000-0000-000000000000}"/>
          </ac:picMkLst>
        </pc:picChg>
        <pc:cxnChg chg="mod">
          <ac:chgData name="Lại Quan Thiên" userId="7122f88e-d84d-4065-8574-ab3849c907ee" providerId="ADAL" clId="{5FBA2711-0283-4CA1-B6D2-91E8DB79B61C}" dt="2024-10-15T17:23:11.855" v="657"/>
          <ac:cxnSpMkLst>
            <pc:docMk/>
            <pc:sldMk cId="1073569709" sldId="307"/>
            <ac:cxnSpMk id="8" creationId="{5561D637-6DA1-037A-A6EB-C2DCDFD0D539}"/>
          </ac:cxnSpMkLst>
        </pc:cxnChg>
      </pc:sldChg>
      <pc:sldChg chg="addSp delSp modSp add del mod">
        <pc:chgData name="Lại Quan Thiên" userId="7122f88e-d84d-4065-8574-ab3849c907ee" providerId="ADAL" clId="{5FBA2711-0283-4CA1-B6D2-91E8DB79B61C}" dt="2024-10-15T18:39:33.510" v="719" actId="2696"/>
        <pc:sldMkLst>
          <pc:docMk/>
          <pc:sldMk cId="3229219358" sldId="308"/>
        </pc:sldMkLst>
        <pc:spChg chg="mod">
          <ac:chgData name="Lại Quan Thiên" userId="7122f88e-d84d-4065-8574-ab3849c907ee" providerId="ADAL" clId="{5FBA2711-0283-4CA1-B6D2-91E8DB79B61C}" dt="2024-10-15T17:28:33.424" v="692"/>
          <ac:spMkLst>
            <pc:docMk/>
            <pc:sldMk cId="3229219358" sldId="308"/>
            <ac:spMk id="8" creationId="{091A6B03-2652-2DA5-4B80-E766EFF4FA46}"/>
          </ac:spMkLst>
        </pc:spChg>
        <pc:spChg chg="mod">
          <ac:chgData name="Lại Quan Thiên" userId="7122f88e-d84d-4065-8574-ab3849c907ee" providerId="ADAL" clId="{5FBA2711-0283-4CA1-B6D2-91E8DB79B61C}" dt="2024-10-15T17:28:54.653" v="693"/>
          <ac:spMkLst>
            <pc:docMk/>
            <pc:sldMk cId="3229219358" sldId="308"/>
            <ac:spMk id="11" creationId="{A06D152C-8484-E4B8-275E-FF85AA6C2B50}"/>
          </ac:spMkLst>
        </pc:spChg>
        <pc:grpChg chg="add mod">
          <ac:chgData name="Lại Quan Thiên" userId="7122f88e-d84d-4065-8574-ab3849c907ee" providerId="ADAL" clId="{5FBA2711-0283-4CA1-B6D2-91E8DB79B61C}" dt="2024-10-15T17:28:33.424" v="692"/>
          <ac:grpSpMkLst>
            <pc:docMk/>
            <pc:sldMk cId="3229219358" sldId="308"/>
            <ac:grpSpMk id="2" creationId="{3302F8F0-5AFE-98A0-C28A-7039D9BF8A9F}"/>
          </ac:grpSpMkLst>
        </pc:grpChg>
        <pc:grpChg chg="del">
          <ac:chgData name="Lại Quan Thiên" userId="7122f88e-d84d-4065-8574-ab3849c907ee" providerId="ADAL" clId="{5FBA2711-0283-4CA1-B6D2-91E8DB79B61C}" dt="2024-10-15T17:24:19.800" v="668" actId="478"/>
          <ac:grpSpMkLst>
            <pc:docMk/>
            <pc:sldMk cId="3229219358" sldId="308"/>
            <ac:grpSpMk id="3" creationId="{0A220AE0-2C79-0F49-DE6D-7275BB0403F3}"/>
          </ac:grpSpMkLst>
        </pc:grpChg>
        <pc:grpChg chg="add mod">
          <ac:chgData name="Lại Quan Thiên" userId="7122f88e-d84d-4065-8574-ab3849c907ee" providerId="ADAL" clId="{5FBA2711-0283-4CA1-B6D2-91E8DB79B61C}" dt="2024-10-15T17:28:59.936" v="696" actId="1076"/>
          <ac:grpSpMkLst>
            <pc:docMk/>
            <pc:sldMk cId="3229219358" sldId="308"/>
            <ac:grpSpMk id="9" creationId="{BC9DE617-863A-8492-39B2-A1BB4B0C3BC4}"/>
          </ac:grpSpMkLst>
        </pc:grpChg>
        <pc:picChg chg="mod">
          <ac:chgData name="Lại Quan Thiên" userId="7122f88e-d84d-4065-8574-ab3849c907ee" providerId="ADAL" clId="{5FBA2711-0283-4CA1-B6D2-91E8DB79B61C}" dt="2024-10-15T17:28:33.424" v="692"/>
          <ac:picMkLst>
            <pc:docMk/>
            <pc:sldMk cId="3229219358" sldId="308"/>
            <ac:picMk id="6" creationId="{416053CB-38E1-3AC2-0935-EA76CBC6ECBF}"/>
          </ac:picMkLst>
        </pc:picChg>
        <pc:picChg chg="mod">
          <ac:chgData name="Lại Quan Thiên" userId="7122f88e-d84d-4065-8574-ab3849c907ee" providerId="ADAL" clId="{5FBA2711-0283-4CA1-B6D2-91E8DB79B61C}" dt="2024-10-15T17:28:54.653" v="693"/>
          <ac:picMkLst>
            <pc:docMk/>
            <pc:sldMk cId="3229219358" sldId="308"/>
            <ac:picMk id="10" creationId="{E7E78A62-3E12-52B9-ABC0-B5ED7637300C}"/>
          </ac:picMkLst>
        </pc:picChg>
      </pc:sldChg>
      <pc:sldChg chg="add">
        <pc:chgData name="Lại Quan Thiên" userId="7122f88e-d84d-4065-8574-ab3849c907ee" providerId="ADAL" clId="{5FBA2711-0283-4CA1-B6D2-91E8DB79B61C}" dt="2024-10-15T18:39:36.077" v="720"/>
        <pc:sldMkLst>
          <pc:docMk/>
          <pc:sldMk cId="4078581846" sldId="308"/>
        </pc:sldMkLst>
      </pc:sldChg>
      <pc:sldChg chg="add">
        <pc:chgData name="Lại Quan Thiên" userId="7122f88e-d84d-4065-8574-ab3849c907ee" providerId="ADAL" clId="{5FBA2711-0283-4CA1-B6D2-91E8DB79B61C}" dt="2024-10-15T18:39:36.077" v="720"/>
        <pc:sldMkLst>
          <pc:docMk/>
          <pc:sldMk cId="657362442" sldId="309"/>
        </pc:sldMkLst>
      </pc:sldChg>
      <pc:sldChg chg="addSp delSp modSp add del mod">
        <pc:chgData name="Lại Quan Thiên" userId="7122f88e-d84d-4065-8574-ab3849c907ee" providerId="ADAL" clId="{5FBA2711-0283-4CA1-B6D2-91E8DB79B61C}" dt="2024-10-15T18:39:33.510" v="719" actId="2696"/>
        <pc:sldMkLst>
          <pc:docMk/>
          <pc:sldMk cId="3388610323" sldId="309"/>
        </pc:sldMkLst>
        <pc:picChg chg="add del mod">
          <ac:chgData name="Lại Quan Thiên" userId="7122f88e-d84d-4065-8574-ab3849c907ee" providerId="ADAL" clId="{5FBA2711-0283-4CA1-B6D2-91E8DB79B61C}" dt="2024-10-15T18:38:19.900" v="710" actId="22"/>
          <ac:picMkLst>
            <pc:docMk/>
            <pc:sldMk cId="3388610323" sldId="309"/>
            <ac:picMk id="3" creationId="{87027F20-3C60-31F7-99F3-D7C008D60A36}"/>
          </ac:picMkLst>
        </pc:picChg>
        <pc:picChg chg="add mod">
          <ac:chgData name="Lại Quan Thiên" userId="7122f88e-d84d-4065-8574-ab3849c907ee" providerId="ADAL" clId="{5FBA2711-0283-4CA1-B6D2-91E8DB79B61C}" dt="2024-10-15T18:39:21.155" v="716" actId="1076"/>
          <ac:picMkLst>
            <pc:docMk/>
            <pc:sldMk cId="3388610323" sldId="309"/>
            <ac:picMk id="5" creationId="{BAD8CF25-60E7-D091-6437-6674A4E91C4C}"/>
          </ac:picMkLst>
        </pc:picChg>
        <pc:picChg chg="del">
          <ac:chgData name="Lại Quan Thiên" userId="7122f88e-d84d-4065-8574-ab3849c907ee" providerId="ADAL" clId="{5FBA2711-0283-4CA1-B6D2-91E8DB79B61C}" dt="2024-10-15T18:37:23.877" v="704" actId="478"/>
          <ac:picMkLst>
            <pc:docMk/>
            <pc:sldMk cId="3388610323" sldId="309"/>
            <ac:picMk id="22" creationId="{88AD2774-8898-841E-35C8-C0A3543C9226}"/>
          </ac:picMkLst>
        </pc:picChg>
      </pc:sldChg>
      <pc:sldChg chg="new del">
        <pc:chgData name="Lại Quan Thiên" userId="7122f88e-d84d-4065-8574-ab3849c907ee" providerId="ADAL" clId="{5FBA2711-0283-4CA1-B6D2-91E8DB79B61C}" dt="2024-10-15T17:29:40.444" v="701" actId="47"/>
        <pc:sldMkLst>
          <pc:docMk/>
          <pc:sldMk cId="3881174720" sldId="309"/>
        </pc:sldMkLst>
      </pc:sldChg>
      <pc:sldChg chg="addSp delSp modSp new mod modTransition">
        <pc:chgData name="Lại Quan Thiên" userId="7122f88e-d84d-4065-8574-ab3849c907ee" providerId="ADAL" clId="{5FBA2711-0283-4CA1-B6D2-91E8DB79B61C}" dt="2024-10-15T18:46:38.725" v="764"/>
        <pc:sldMkLst>
          <pc:docMk/>
          <pc:sldMk cId="2129975720" sldId="310"/>
        </pc:sldMkLst>
        <pc:spChg chg="del">
          <ac:chgData name="Lại Quan Thiên" userId="7122f88e-d84d-4065-8574-ab3849c907ee" providerId="ADAL" clId="{5FBA2711-0283-4CA1-B6D2-91E8DB79B61C}" dt="2024-10-15T18:45:58.763" v="754" actId="478"/>
          <ac:spMkLst>
            <pc:docMk/>
            <pc:sldMk cId="2129975720" sldId="310"/>
            <ac:spMk id="2" creationId="{69459DB3-493F-930A-B263-739AAF1862C0}"/>
          </ac:spMkLst>
        </pc:spChg>
        <pc:spChg chg="del">
          <ac:chgData name="Lại Quan Thiên" userId="7122f88e-d84d-4065-8574-ab3849c907ee" providerId="ADAL" clId="{5FBA2711-0283-4CA1-B6D2-91E8DB79B61C}" dt="2024-10-15T18:45:58.763" v="754" actId="478"/>
          <ac:spMkLst>
            <pc:docMk/>
            <pc:sldMk cId="2129975720" sldId="310"/>
            <ac:spMk id="3" creationId="{10508264-8C8A-841B-B7CE-A44616422A59}"/>
          </ac:spMkLst>
        </pc:spChg>
        <pc:picChg chg="add mod">
          <ac:chgData name="Lại Quan Thiên" userId="7122f88e-d84d-4065-8574-ab3849c907ee" providerId="ADAL" clId="{5FBA2711-0283-4CA1-B6D2-91E8DB79B61C}" dt="2024-10-15T18:46:04.777" v="757" actId="14100"/>
          <ac:picMkLst>
            <pc:docMk/>
            <pc:sldMk cId="2129975720" sldId="310"/>
            <ac:picMk id="4" creationId="{75FB10F2-20D2-1970-5C8D-793FF85106BF}"/>
          </ac:picMkLst>
        </pc:picChg>
      </pc:sldChg>
      <pc:sldChg chg="add del">
        <pc:chgData name="Lại Quan Thiên" userId="7122f88e-d84d-4065-8574-ab3849c907ee" providerId="ADAL" clId="{5FBA2711-0283-4CA1-B6D2-91E8DB79B61C}" dt="2024-10-15T17:29:41.289" v="702" actId="47"/>
        <pc:sldMkLst>
          <pc:docMk/>
          <pc:sldMk cId="2771199200" sldId="310"/>
        </pc:sldMkLst>
      </pc:sldChg>
      <pc:sldChg chg="addSp delSp modSp new mod modTransition">
        <pc:chgData name="Lại Quan Thiên" userId="7122f88e-d84d-4065-8574-ab3849c907ee" providerId="ADAL" clId="{5FBA2711-0283-4CA1-B6D2-91E8DB79B61C}" dt="2024-10-15T18:46:38.725" v="764"/>
        <pc:sldMkLst>
          <pc:docMk/>
          <pc:sldMk cId="1469305800" sldId="311"/>
        </pc:sldMkLst>
        <pc:spChg chg="del">
          <ac:chgData name="Lại Quan Thiên" userId="7122f88e-d84d-4065-8574-ab3849c907ee" providerId="ADAL" clId="{5FBA2711-0283-4CA1-B6D2-91E8DB79B61C}" dt="2024-10-15T18:46:11.979" v="759" actId="478"/>
          <ac:spMkLst>
            <pc:docMk/>
            <pc:sldMk cId="1469305800" sldId="311"/>
            <ac:spMk id="2" creationId="{A609D48A-655A-D2C8-43C2-2F4235D92D87}"/>
          </ac:spMkLst>
        </pc:spChg>
        <pc:spChg chg="del">
          <ac:chgData name="Lại Quan Thiên" userId="7122f88e-d84d-4065-8574-ab3849c907ee" providerId="ADAL" clId="{5FBA2711-0283-4CA1-B6D2-91E8DB79B61C}" dt="2024-10-15T18:46:11.979" v="759" actId="478"/>
          <ac:spMkLst>
            <pc:docMk/>
            <pc:sldMk cId="1469305800" sldId="311"/>
            <ac:spMk id="3" creationId="{25B4B7BD-3DDC-7EAF-D17F-025BC85F4EB5}"/>
          </ac:spMkLst>
        </pc:spChg>
        <pc:picChg chg="add mod">
          <ac:chgData name="Lại Quan Thiên" userId="7122f88e-d84d-4065-8574-ab3849c907ee" providerId="ADAL" clId="{5FBA2711-0283-4CA1-B6D2-91E8DB79B61C}" dt="2024-10-15T18:46:18.959" v="762" actId="14100"/>
          <ac:picMkLst>
            <pc:docMk/>
            <pc:sldMk cId="1469305800" sldId="311"/>
            <ac:picMk id="4" creationId="{30D1F052-CE2F-5601-4A64-A09BB3CBDB52}"/>
          </ac:picMkLst>
        </pc:picChg>
      </pc:sldChg>
      <pc:sldChg chg="new del">
        <pc:chgData name="Lại Quan Thiên" userId="7122f88e-d84d-4065-8574-ab3849c907ee" providerId="ADAL" clId="{5FBA2711-0283-4CA1-B6D2-91E8DB79B61C}" dt="2024-10-17T06:11:57.782" v="850" actId="680"/>
        <pc:sldMkLst>
          <pc:docMk/>
          <pc:sldMk cId="1560225174" sldId="312"/>
        </pc:sldMkLst>
      </pc:sldChg>
      <pc:sldChg chg="new del">
        <pc:chgData name="Lại Quan Thiên" userId="7122f88e-d84d-4065-8574-ab3849c907ee" providerId="ADAL" clId="{5FBA2711-0283-4CA1-B6D2-91E8DB79B61C}" dt="2024-10-17T06:11:52.331" v="848" actId="680"/>
        <pc:sldMkLst>
          <pc:docMk/>
          <pc:sldMk cId="1947025141" sldId="312"/>
        </pc:sldMkLst>
      </pc:sldChg>
      <pc:sldMasterChg chg="delSldLayout">
        <pc:chgData name="Lại Quan Thiên" userId="7122f88e-d84d-4065-8574-ab3849c907ee" providerId="ADAL" clId="{5FBA2711-0283-4CA1-B6D2-91E8DB79B61C}" dt="2024-10-14T18:44:06.029" v="291" actId="47"/>
        <pc:sldMasterMkLst>
          <pc:docMk/>
          <pc:sldMasterMk cId="0" sldId="2147483672"/>
        </pc:sldMasterMkLst>
        <pc:sldLayoutChg chg="del">
          <pc:chgData name="Lại Quan Thiên" userId="7122f88e-d84d-4065-8574-ab3849c907ee" providerId="ADAL" clId="{5FBA2711-0283-4CA1-B6D2-91E8DB79B61C}" dt="2024-10-14T18:44:06.029" v="291" actId="47"/>
          <pc:sldLayoutMkLst>
            <pc:docMk/>
            <pc:sldMasterMk cId="0" sldId="2147483672"/>
            <pc:sldLayoutMk cId="0" sldId="2147483661"/>
          </pc:sldLayoutMkLst>
        </pc:sldLayoutChg>
      </pc:sldMasterChg>
    </pc:docChg>
  </pc:docChgLst>
  <pc:docChgLst>
    <pc:chgData name="Đặng Đức Tài" userId="2bd3cda8-817e-4578-a39c-943211a8b916" providerId="ADAL" clId="{B2B3926C-B5DF-4F07-BDD8-4C5ACF59E4EE}"/>
    <pc:docChg chg="undo custSel modSld">
      <pc:chgData name="Đặng Đức Tài" userId="2bd3cda8-817e-4578-a39c-943211a8b916" providerId="ADAL" clId="{B2B3926C-B5DF-4F07-BDD8-4C5ACF59E4EE}" dt="2024-10-28T02:41:09.831" v="37" actId="2711"/>
      <pc:docMkLst>
        <pc:docMk/>
      </pc:docMkLst>
      <pc:sldChg chg="modSp mod">
        <pc:chgData name="Đặng Đức Tài" userId="2bd3cda8-817e-4578-a39c-943211a8b916" providerId="ADAL" clId="{B2B3926C-B5DF-4F07-BDD8-4C5ACF59E4EE}" dt="2024-10-28T02:41:09.831" v="37" actId="2711"/>
        <pc:sldMkLst>
          <pc:docMk/>
          <pc:sldMk cId="0" sldId="256"/>
        </pc:sldMkLst>
        <pc:spChg chg="mod">
          <ac:chgData name="Đặng Đức Tài" userId="2bd3cda8-817e-4578-a39c-943211a8b916" providerId="ADAL" clId="{B2B3926C-B5DF-4F07-BDD8-4C5ACF59E4EE}" dt="2024-10-28T02:41:09.831" v="37" actId="2711"/>
          <ac:spMkLst>
            <pc:docMk/>
            <pc:sldMk cId="0" sldId="256"/>
            <ac:spMk id="198" creationId="{00000000-0000-0000-0000-000000000000}"/>
          </ac:spMkLst>
        </pc:spChg>
      </pc:sldChg>
    </pc:docChg>
  </pc:docChgLst>
  <pc:docChgLst>
    <pc:chgData name="Lại Quan Thiên" userId="7122f88e-d84d-4065-8574-ab3849c907ee" providerId="ADAL" clId="{30E37E02-2CD2-ED43-A6F0-349BC49F406F}"/>
    <pc:docChg chg="custSel modSld">
      <pc:chgData name="Lại Quan Thiên" userId="7122f88e-d84d-4065-8574-ab3849c907ee" providerId="ADAL" clId="{30E37E02-2CD2-ED43-A6F0-349BC49F406F}" dt="2024-10-19T11:20:03.783" v="89" actId="478"/>
      <pc:docMkLst>
        <pc:docMk/>
      </pc:docMkLst>
      <pc:sldChg chg="addSp delSp modSp mod">
        <pc:chgData name="Lại Quan Thiên" userId="7122f88e-d84d-4065-8574-ab3849c907ee" providerId="ADAL" clId="{30E37E02-2CD2-ED43-A6F0-349BC49F406F}" dt="2024-10-19T11:20:03.783" v="89" actId="478"/>
        <pc:sldMkLst>
          <pc:docMk/>
          <pc:sldMk cId="0" sldId="256"/>
        </pc:sldMkLst>
        <pc:spChg chg="add del mod">
          <ac:chgData name="Lại Quan Thiên" userId="7122f88e-d84d-4065-8574-ab3849c907ee" providerId="ADAL" clId="{30E37E02-2CD2-ED43-A6F0-349BC49F406F}" dt="2024-10-19T11:20:03.783" v="89" actId="478"/>
          <ac:spMkLst>
            <pc:docMk/>
            <pc:sldMk cId="0" sldId="256"/>
            <ac:spMk id="2" creationId="{FD179AF7-D63A-9967-66E0-0EF005C47DA1}"/>
          </ac:spMkLst>
        </pc:spChg>
      </pc:sldChg>
      <pc:sldChg chg="modSp mod">
        <pc:chgData name="Lại Quan Thiên" userId="7122f88e-d84d-4065-8574-ab3849c907ee" providerId="ADAL" clId="{30E37E02-2CD2-ED43-A6F0-349BC49F406F}" dt="2024-10-19T11:15:46.405" v="16" actId="1076"/>
        <pc:sldMkLst>
          <pc:docMk/>
          <pc:sldMk cId="0" sldId="258"/>
        </pc:sldMkLst>
        <pc:spChg chg="mod">
          <ac:chgData name="Lại Quan Thiên" userId="7122f88e-d84d-4065-8574-ab3849c907ee" providerId="ADAL" clId="{30E37E02-2CD2-ED43-A6F0-349BC49F406F}" dt="2024-10-19T11:15:46.405" v="16" actId="1076"/>
          <ac:spMkLst>
            <pc:docMk/>
            <pc:sldMk cId="0" sldId="258"/>
            <ac:spMk id="213"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4"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5"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9"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21"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22" creationId="{00000000-0000-0000-0000-000000000000}"/>
          </ac:spMkLst>
        </pc:spChg>
      </pc:sldChg>
      <pc:sldChg chg="modSp mod">
        <pc:chgData name="Lại Quan Thiên" userId="7122f88e-d84d-4065-8574-ab3849c907ee" providerId="ADAL" clId="{30E37E02-2CD2-ED43-A6F0-349BC49F406F}" dt="2024-10-19T11:17:12.243" v="31" actId="1076"/>
        <pc:sldMkLst>
          <pc:docMk/>
          <pc:sldMk cId="0" sldId="260"/>
        </pc:sldMkLst>
        <pc:spChg chg="mod">
          <ac:chgData name="Lại Quan Thiên" userId="7122f88e-d84d-4065-8574-ab3849c907ee" providerId="ADAL" clId="{30E37E02-2CD2-ED43-A6F0-349BC49F406F}" dt="2024-10-19T11:15:55.958" v="17" actId="1076"/>
          <ac:spMkLst>
            <pc:docMk/>
            <pc:sldMk cId="0" sldId="260"/>
            <ac:spMk id="242" creationId="{00000000-0000-0000-0000-000000000000}"/>
          </ac:spMkLst>
        </pc:spChg>
        <pc:spChg chg="mod">
          <ac:chgData name="Lại Quan Thiên" userId="7122f88e-d84d-4065-8574-ab3849c907ee" providerId="ADAL" clId="{30E37E02-2CD2-ED43-A6F0-349BC49F406F}" dt="2024-10-19T11:17:12.243" v="31" actId="1076"/>
          <ac:spMkLst>
            <pc:docMk/>
            <pc:sldMk cId="0" sldId="260"/>
            <ac:spMk id="243" creationId="{00000000-0000-0000-0000-000000000000}"/>
          </ac:spMkLst>
        </pc:spChg>
        <pc:picChg chg="mod">
          <ac:chgData name="Lại Quan Thiên" userId="7122f88e-d84d-4065-8574-ab3849c907ee" providerId="ADAL" clId="{30E37E02-2CD2-ED43-A6F0-349BC49F406F}" dt="2024-10-19T11:17:00.673" v="29" actId="14100"/>
          <ac:picMkLst>
            <pc:docMk/>
            <pc:sldMk cId="0" sldId="260"/>
            <ac:picMk id="6" creationId="{238D4441-7922-EB80-965C-885F1AA98151}"/>
          </ac:picMkLst>
        </pc:picChg>
      </pc:sldChg>
      <pc:sldChg chg="modSp mod">
        <pc:chgData name="Lại Quan Thiên" userId="7122f88e-d84d-4065-8574-ab3849c907ee" providerId="ADAL" clId="{30E37E02-2CD2-ED43-A6F0-349BC49F406F}" dt="2024-10-19T11:16:55.988" v="28" actId="1076"/>
        <pc:sldMkLst>
          <pc:docMk/>
          <pc:sldMk cId="1123795853" sldId="283"/>
        </pc:sldMkLst>
        <pc:spChg chg="mod">
          <ac:chgData name="Lại Quan Thiên" userId="7122f88e-d84d-4065-8574-ab3849c907ee" providerId="ADAL" clId="{30E37E02-2CD2-ED43-A6F0-349BC49F406F}" dt="2024-10-19T11:16:11.218" v="20" actId="1076"/>
          <ac:spMkLst>
            <pc:docMk/>
            <pc:sldMk cId="1123795853" sldId="283"/>
            <ac:spMk id="242" creationId="{00000000-0000-0000-0000-000000000000}"/>
          </ac:spMkLst>
        </pc:spChg>
        <pc:spChg chg="mod">
          <ac:chgData name="Lại Quan Thiên" userId="7122f88e-d84d-4065-8574-ab3849c907ee" providerId="ADAL" clId="{30E37E02-2CD2-ED43-A6F0-349BC49F406F}" dt="2024-10-19T11:16:23.357" v="23" actId="14100"/>
          <ac:spMkLst>
            <pc:docMk/>
            <pc:sldMk cId="1123795853" sldId="283"/>
            <ac:spMk id="243" creationId="{00000000-0000-0000-0000-000000000000}"/>
          </ac:spMkLst>
        </pc:spChg>
        <pc:picChg chg="mod">
          <ac:chgData name="Lại Quan Thiên" userId="7122f88e-d84d-4065-8574-ab3849c907ee" providerId="ADAL" clId="{30E37E02-2CD2-ED43-A6F0-349BC49F406F}" dt="2024-10-19T11:16:55.988" v="28" actId="1076"/>
          <ac:picMkLst>
            <pc:docMk/>
            <pc:sldMk cId="1123795853" sldId="283"/>
            <ac:picMk id="23" creationId="{AB646503-EDBA-615C-61CB-68CF2779D3CE}"/>
          </ac:picMkLst>
        </pc:picChg>
      </pc:sldChg>
      <pc:sldChg chg="modSp mod">
        <pc:chgData name="Lại Quan Thiên" userId="7122f88e-d84d-4065-8574-ab3849c907ee" providerId="ADAL" clId="{30E37E02-2CD2-ED43-A6F0-349BC49F406F}" dt="2024-10-19T11:17:53.089" v="35" actId="1076"/>
        <pc:sldMkLst>
          <pc:docMk/>
          <pc:sldMk cId="3183326572" sldId="312"/>
        </pc:sldMkLst>
        <pc:spChg chg="mod">
          <ac:chgData name="Lại Quan Thiên" userId="7122f88e-d84d-4065-8574-ab3849c907ee" providerId="ADAL" clId="{30E37E02-2CD2-ED43-A6F0-349BC49F406F}" dt="2024-10-19T11:17:53.089" v="35" actId="1076"/>
          <ac:spMkLst>
            <pc:docMk/>
            <pc:sldMk cId="3183326572" sldId="312"/>
            <ac:spMk id="243" creationId="{00000000-0000-0000-0000-000000000000}"/>
          </ac:spMkLst>
        </pc:spChg>
        <pc:picChg chg="mod">
          <ac:chgData name="Lại Quan Thiên" userId="7122f88e-d84d-4065-8574-ab3849c907ee" providerId="ADAL" clId="{30E37E02-2CD2-ED43-A6F0-349BC49F406F}" dt="2024-10-19T11:17:25.321" v="33" actId="1076"/>
          <ac:picMkLst>
            <pc:docMk/>
            <pc:sldMk cId="3183326572" sldId="312"/>
            <ac:picMk id="4" creationId="{66BE2C28-8B1F-2EB4-2D3A-22F3E3969A61}"/>
          </ac:picMkLst>
        </pc:picChg>
      </pc:sldChg>
    </pc:docChg>
  </pc:docChgLst>
  <pc:docChgLst>
    <pc:chgData name="Hồ Diệp Huy" userId="6f76805e-86ae-4074-b37f-4b92e02656a4" providerId="ADAL" clId="{0F7586A1-1AF5-4A58-8B73-1C02C43FFF69}"/>
    <pc:docChg chg="undo redo custSel addSld delSld modSld sldOrd">
      <pc:chgData name="Hồ Diệp Huy" userId="6f76805e-86ae-4074-b37f-4b92e02656a4" providerId="ADAL" clId="{0F7586A1-1AF5-4A58-8B73-1C02C43FFF69}" dt="2024-10-14T16:30:00.557" v="3060" actId="2696"/>
      <pc:docMkLst>
        <pc:docMk/>
      </pc:docMkLst>
      <pc:sldChg chg="addSp delSp modSp mod">
        <pc:chgData name="Hồ Diệp Huy" userId="6f76805e-86ae-4074-b37f-4b92e02656a4" providerId="ADAL" clId="{0F7586A1-1AF5-4A58-8B73-1C02C43FFF69}" dt="2024-10-14T16:19:44.182" v="2888" actId="20577"/>
        <pc:sldMkLst>
          <pc:docMk/>
          <pc:sldMk cId="0" sldId="256"/>
        </pc:sldMkLst>
        <pc:spChg chg="ord">
          <ac:chgData name="Hồ Diệp Huy" userId="6f76805e-86ae-4074-b37f-4b92e02656a4" providerId="ADAL" clId="{0F7586A1-1AF5-4A58-8B73-1C02C43FFF69}" dt="2024-10-14T14:35:42.943" v="984" actId="170"/>
          <ac:spMkLst>
            <pc:docMk/>
            <pc:sldMk cId="0" sldId="256"/>
            <ac:spMk id="197" creationId="{00000000-0000-0000-0000-000000000000}"/>
          </ac:spMkLst>
        </pc:spChg>
        <pc:spChg chg="mod">
          <ac:chgData name="Hồ Diệp Huy" userId="6f76805e-86ae-4074-b37f-4b92e02656a4" providerId="ADAL" clId="{0F7586A1-1AF5-4A58-8B73-1C02C43FFF69}" dt="2024-10-14T16:19:16.350" v="2866" actId="120"/>
          <ac:spMkLst>
            <pc:docMk/>
            <pc:sldMk cId="0" sldId="256"/>
            <ac:spMk id="198" creationId="{00000000-0000-0000-0000-000000000000}"/>
          </ac:spMkLst>
        </pc:spChg>
        <pc:spChg chg="mod">
          <ac:chgData name="Hồ Diệp Huy" userId="6f76805e-86ae-4074-b37f-4b92e02656a4" providerId="ADAL" clId="{0F7586A1-1AF5-4A58-8B73-1C02C43FFF69}" dt="2024-10-14T16:19:44.182" v="2888" actId="20577"/>
          <ac:spMkLst>
            <pc:docMk/>
            <pc:sldMk cId="0" sldId="256"/>
            <ac:spMk id="199" creationId="{00000000-0000-0000-0000-000000000000}"/>
          </ac:spMkLst>
        </pc:spChg>
        <pc:picChg chg="add mod">
          <ac:chgData name="Hồ Diệp Huy" userId="6f76805e-86ae-4074-b37f-4b92e02656a4" providerId="ADAL" clId="{0F7586A1-1AF5-4A58-8B73-1C02C43FFF69}" dt="2024-10-14T14:33:21.241" v="951"/>
          <ac:picMkLst>
            <pc:docMk/>
            <pc:sldMk cId="0" sldId="256"/>
            <ac:picMk id="2" creationId="{D8238166-89A1-6B3F-43C4-0CA4EB8B04EC}"/>
          </ac:picMkLst>
        </pc:picChg>
        <pc:picChg chg="add mod">
          <ac:chgData name="Hồ Diệp Huy" userId="6f76805e-86ae-4074-b37f-4b92e02656a4" providerId="ADAL" clId="{0F7586A1-1AF5-4A58-8B73-1C02C43FFF69}" dt="2024-10-14T14:33:20.849" v="950"/>
          <ac:picMkLst>
            <pc:docMk/>
            <pc:sldMk cId="0" sldId="256"/>
            <ac:picMk id="3" creationId="{B8FB2B40-F289-4299-8404-678587CB823C}"/>
          </ac:picMkLst>
        </pc:picChg>
        <pc:picChg chg="add mod">
          <ac:chgData name="Hồ Diệp Huy" userId="6f76805e-86ae-4074-b37f-4b92e02656a4" providerId="ADAL" clId="{0F7586A1-1AF5-4A58-8B73-1C02C43FFF69}" dt="2024-10-14T14:33:29.546" v="955"/>
          <ac:picMkLst>
            <pc:docMk/>
            <pc:sldMk cId="0" sldId="256"/>
            <ac:picMk id="4" creationId="{442430E9-1553-EFBA-DCFC-1882CBE2A0E8}"/>
          </ac:picMkLst>
        </pc:picChg>
        <pc:picChg chg="add del mod ord">
          <ac:chgData name="Hồ Diệp Huy" userId="6f76805e-86ae-4074-b37f-4b92e02656a4" providerId="ADAL" clId="{0F7586A1-1AF5-4A58-8B73-1C02C43FFF69}" dt="2024-10-14T14:36:19.483" v="1002" actId="14826"/>
          <ac:picMkLst>
            <pc:docMk/>
            <pc:sldMk cId="0" sldId="256"/>
            <ac:picMk id="195" creationId="{00000000-0000-0000-0000-000000000000}"/>
          </ac:picMkLst>
        </pc:picChg>
        <pc:picChg chg="add del">
          <ac:chgData name="Hồ Diệp Huy" userId="6f76805e-86ae-4074-b37f-4b92e02656a4" providerId="ADAL" clId="{0F7586A1-1AF5-4A58-8B73-1C02C43FFF69}" dt="2024-10-14T14:33:22.670" v="952"/>
          <ac:picMkLst>
            <pc:docMk/>
            <pc:sldMk cId="0" sldId="256"/>
            <ac:picMk id="196" creationId="{00000000-0000-0000-0000-000000000000}"/>
          </ac:picMkLst>
        </pc:picChg>
      </pc:sldChg>
      <pc:sldChg chg="modSp mod modShow">
        <pc:chgData name="Hồ Diệp Huy" userId="6f76805e-86ae-4074-b37f-4b92e02656a4" providerId="ADAL" clId="{0F7586A1-1AF5-4A58-8B73-1C02C43FFF69}" dt="2024-10-14T14:44:03.788" v="1003" actId="729"/>
        <pc:sldMkLst>
          <pc:docMk/>
          <pc:sldMk cId="0" sldId="257"/>
        </pc:sldMkLst>
        <pc:spChg chg="mod">
          <ac:chgData name="Hồ Diệp Huy" userId="6f76805e-86ae-4074-b37f-4b92e02656a4" providerId="ADAL" clId="{0F7586A1-1AF5-4A58-8B73-1C02C43FFF69}" dt="2024-10-14T14:03:08.871" v="43" actId="20577"/>
          <ac:spMkLst>
            <pc:docMk/>
            <pc:sldMk cId="0" sldId="257"/>
            <ac:spMk id="204" creationId="{00000000-0000-0000-0000-000000000000}"/>
          </ac:spMkLst>
        </pc:spChg>
      </pc:sldChg>
      <pc:sldChg chg="addSp delSp modSp mod">
        <pc:chgData name="Hồ Diệp Huy" userId="6f76805e-86ae-4074-b37f-4b92e02656a4" providerId="ADAL" clId="{0F7586A1-1AF5-4A58-8B73-1C02C43FFF69}" dt="2024-10-14T16:29:24.245" v="3048" actId="478"/>
        <pc:sldMkLst>
          <pc:docMk/>
          <pc:sldMk cId="0" sldId="258"/>
        </pc:sldMkLst>
        <pc:spChg chg="add del mod">
          <ac:chgData name="Hồ Diệp Huy" userId="6f76805e-86ae-4074-b37f-4b92e02656a4" providerId="ADAL" clId="{0F7586A1-1AF5-4A58-8B73-1C02C43FFF69}" dt="2024-10-14T16:29:09.989" v="3042" actId="478"/>
          <ac:spMkLst>
            <pc:docMk/>
            <pc:sldMk cId="0" sldId="258"/>
            <ac:spMk id="3" creationId="{D358DDE0-9A70-B564-E5DD-F150EB425B14}"/>
          </ac:spMkLst>
        </pc:spChg>
        <pc:spChg chg="add del mod">
          <ac:chgData name="Hồ Diệp Huy" userId="6f76805e-86ae-4074-b37f-4b92e02656a4" providerId="ADAL" clId="{0F7586A1-1AF5-4A58-8B73-1C02C43FFF69}" dt="2024-10-14T16:29:15.227" v="3044" actId="478"/>
          <ac:spMkLst>
            <pc:docMk/>
            <pc:sldMk cId="0" sldId="258"/>
            <ac:spMk id="5" creationId="{718F19B7-09E3-9E5F-B49C-29B833F626B3}"/>
          </ac:spMkLst>
        </pc:spChg>
        <pc:spChg chg="add del mod">
          <ac:chgData name="Hồ Diệp Huy" userId="6f76805e-86ae-4074-b37f-4b92e02656a4" providerId="ADAL" clId="{0F7586A1-1AF5-4A58-8B73-1C02C43FFF69}" dt="2024-10-14T16:29:19.602" v="3046" actId="478"/>
          <ac:spMkLst>
            <pc:docMk/>
            <pc:sldMk cId="0" sldId="258"/>
            <ac:spMk id="7" creationId="{A54CDDD9-965F-1584-AFEA-B29F2CF0E86F}"/>
          </ac:spMkLst>
        </pc:spChg>
        <pc:spChg chg="add del mod">
          <ac:chgData name="Hồ Diệp Huy" userId="6f76805e-86ae-4074-b37f-4b92e02656a4" providerId="ADAL" clId="{0F7586A1-1AF5-4A58-8B73-1C02C43FFF69}" dt="2024-10-14T16:29:24.245" v="3048" actId="478"/>
          <ac:spMkLst>
            <pc:docMk/>
            <pc:sldMk cId="0" sldId="258"/>
            <ac:spMk id="9" creationId="{3E4A5FD1-D859-19FD-0710-117B8B026BEC}"/>
          </ac:spMkLst>
        </pc:spChg>
        <pc:spChg chg="del mod">
          <ac:chgData name="Hồ Diệp Huy" userId="6f76805e-86ae-4074-b37f-4b92e02656a4" providerId="ADAL" clId="{0F7586A1-1AF5-4A58-8B73-1C02C43FFF69}" dt="2024-10-14T16:29:21.980" v="3047" actId="478"/>
          <ac:spMkLst>
            <pc:docMk/>
            <pc:sldMk cId="0" sldId="258"/>
            <ac:spMk id="217" creationId="{00000000-0000-0000-0000-000000000000}"/>
          </ac:spMkLst>
        </pc:spChg>
        <pc:spChg chg="mod">
          <ac:chgData name="Hồ Diệp Huy" userId="6f76805e-86ae-4074-b37f-4b92e02656a4" providerId="ADAL" clId="{0F7586A1-1AF5-4A58-8B73-1C02C43FFF69}" dt="2024-10-14T14:14:35.098" v="574" actId="1076"/>
          <ac:spMkLst>
            <pc:docMk/>
            <pc:sldMk cId="0" sldId="258"/>
            <ac:spMk id="218" creationId="{00000000-0000-0000-0000-000000000000}"/>
          </ac:spMkLst>
        </pc:spChg>
        <pc:spChg chg="mod">
          <ac:chgData name="Hồ Diệp Huy" userId="6f76805e-86ae-4074-b37f-4b92e02656a4" providerId="ADAL" clId="{0F7586A1-1AF5-4A58-8B73-1C02C43FFF69}" dt="2024-10-14T14:18:39.502" v="795" actId="1076"/>
          <ac:spMkLst>
            <pc:docMk/>
            <pc:sldMk cId="0" sldId="258"/>
            <ac:spMk id="219" creationId="{00000000-0000-0000-0000-000000000000}"/>
          </ac:spMkLst>
        </pc:spChg>
        <pc:spChg chg="mod">
          <ac:chgData name="Hồ Diệp Huy" userId="6f76805e-86ae-4074-b37f-4b92e02656a4" providerId="ADAL" clId="{0F7586A1-1AF5-4A58-8B73-1C02C43FFF69}" dt="2024-10-14T14:17:54.588" v="791" actId="1076"/>
          <ac:spMkLst>
            <pc:docMk/>
            <pc:sldMk cId="0" sldId="258"/>
            <ac:spMk id="220" creationId="{00000000-0000-0000-0000-000000000000}"/>
          </ac:spMkLst>
        </pc:spChg>
        <pc:spChg chg="mod">
          <ac:chgData name="Hồ Diệp Huy" userId="6f76805e-86ae-4074-b37f-4b92e02656a4" providerId="ADAL" clId="{0F7586A1-1AF5-4A58-8B73-1C02C43FFF69}" dt="2024-10-14T14:27:21.676" v="886" actId="1076"/>
          <ac:spMkLst>
            <pc:docMk/>
            <pc:sldMk cId="0" sldId="258"/>
            <ac:spMk id="221" creationId="{00000000-0000-0000-0000-000000000000}"/>
          </ac:spMkLst>
        </pc:spChg>
        <pc:spChg chg="mod">
          <ac:chgData name="Hồ Diệp Huy" userId="6f76805e-86ae-4074-b37f-4b92e02656a4" providerId="ADAL" clId="{0F7586A1-1AF5-4A58-8B73-1C02C43FFF69}" dt="2024-10-14T14:27:33.083" v="887" actId="1076"/>
          <ac:spMkLst>
            <pc:docMk/>
            <pc:sldMk cId="0" sldId="258"/>
            <ac:spMk id="222" creationId="{00000000-0000-0000-0000-000000000000}"/>
          </ac:spMkLst>
        </pc:spChg>
        <pc:spChg chg="del mod">
          <ac:chgData name="Hồ Diệp Huy" userId="6f76805e-86ae-4074-b37f-4b92e02656a4" providerId="ADAL" clId="{0F7586A1-1AF5-4A58-8B73-1C02C43FFF69}" dt="2024-10-14T16:29:07.225" v="3041" actId="478"/>
          <ac:spMkLst>
            <pc:docMk/>
            <pc:sldMk cId="0" sldId="258"/>
            <ac:spMk id="223" creationId="{00000000-0000-0000-0000-000000000000}"/>
          </ac:spMkLst>
        </pc:spChg>
        <pc:spChg chg="del mod">
          <ac:chgData name="Hồ Diệp Huy" userId="6f76805e-86ae-4074-b37f-4b92e02656a4" providerId="ADAL" clId="{0F7586A1-1AF5-4A58-8B73-1C02C43FFF69}" dt="2024-10-14T16:29:11.842" v="3043" actId="478"/>
          <ac:spMkLst>
            <pc:docMk/>
            <pc:sldMk cId="0" sldId="258"/>
            <ac:spMk id="224" creationId="{00000000-0000-0000-0000-000000000000}"/>
          </ac:spMkLst>
        </pc:spChg>
        <pc:spChg chg="del mod">
          <ac:chgData name="Hồ Diệp Huy" userId="6f76805e-86ae-4074-b37f-4b92e02656a4" providerId="ADAL" clId="{0F7586A1-1AF5-4A58-8B73-1C02C43FFF69}" dt="2024-10-14T16:29:17.150" v="3045" actId="478"/>
          <ac:spMkLst>
            <pc:docMk/>
            <pc:sldMk cId="0" sldId="258"/>
            <ac:spMk id="225" creationId="{00000000-0000-0000-0000-000000000000}"/>
          </ac:spMkLst>
        </pc:spChg>
      </pc:sldChg>
      <pc:sldChg chg="addSp delSp modSp mod">
        <pc:chgData name="Hồ Diệp Huy" userId="6f76805e-86ae-4074-b37f-4b92e02656a4" providerId="ADAL" clId="{0F7586A1-1AF5-4A58-8B73-1C02C43FFF69}" dt="2024-10-14T15:12:06.645" v="1361" actId="478"/>
        <pc:sldMkLst>
          <pc:docMk/>
          <pc:sldMk cId="0" sldId="259"/>
        </pc:sldMkLst>
        <pc:spChg chg="add">
          <ac:chgData name="Hồ Diệp Huy" userId="6f76805e-86ae-4074-b37f-4b92e02656a4" providerId="ADAL" clId="{0F7586A1-1AF5-4A58-8B73-1C02C43FFF69}" dt="2024-10-14T14:33:59.536" v="968"/>
          <ac:spMkLst>
            <pc:docMk/>
            <pc:sldMk cId="0" sldId="259"/>
            <ac:spMk id="7" creationId="{9C6180F6-87A2-43B2-14E6-C5CF48509D6C}"/>
          </ac:spMkLst>
        </pc:spChg>
        <pc:spChg chg="add del mod">
          <ac:chgData name="Hồ Diệp Huy" userId="6f76805e-86ae-4074-b37f-4b92e02656a4" providerId="ADAL" clId="{0F7586A1-1AF5-4A58-8B73-1C02C43FFF69}" dt="2024-10-14T15:12:06.645" v="1361" actId="478"/>
          <ac:spMkLst>
            <pc:docMk/>
            <pc:sldMk cId="0" sldId="259"/>
            <ac:spMk id="10" creationId="{F21899AD-CE13-CFA1-A466-12CD55805BF5}"/>
          </ac:spMkLst>
        </pc:spChg>
        <pc:spChg chg="mod">
          <ac:chgData name="Hồ Diệp Huy" userId="6f76805e-86ae-4074-b37f-4b92e02656a4" providerId="ADAL" clId="{0F7586A1-1AF5-4A58-8B73-1C02C43FFF69}" dt="2024-10-14T15:08:53.812" v="1278" actId="1076"/>
          <ac:spMkLst>
            <pc:docMk/>
            <pc:sldMk cId="0" sldId="259"/>
            <ac:spMk id="230" creationId="{00000000-0000-0000-0000-000000000000}"/>
          </ac:spMkLst>
        </pc:spChg>
        <pc:spChg chg="mod">
          <ac:chgData name="Hồ Diệp Huy" userId="6f76805e-86ae-4074-b37f-4b92e02656a4" providerId="ADAL" clId="{0F7586A1-1AF5-4A58-8B73-1C02C43FFF69}" dt="2024-10-14T15:09:12.205" v="1279" actId="1076"/>
          <ac:spMkLst>
            <pc:docMk/>
            <pc:sldMk cId="0" sldId="259"/>
            <ac:spMk id="231" creationId="{00000000-0000-0000-0000-000000000000}"/>
          </ac:spMkLst>
        </pc:spChg>
        <pc:spChg chg="del mod">
          <ac:chgData name="Hồ Diệp Huy" userId="6f76805e-86ae-4074-b37f-4b92e02656a4" providerId="ADAL" clId="{0F7586A1-1AF5-4A58-8B73-1C02C43FFF69}" dt="2024-10-14T15:11:58.560" v="1360" actId="478"/>
          <ac:spMkLst>
            <pc:docMk/>
            <pc:sldMk cId="0" sldId="259"/>
            <ac:spMk id="232" creationId="{00000000-0000-0000-0000-000000000000}"/>
          </ac:spMkLst>
        </pc:spChg>
        <pc:picChg chg="add mod">
          <ac:chgData name="Hồ Diệp Huy" userId="6f76805e-86ae-4074-b37f-4b92e02656a4" providerId="ADAL" clId="{0F7586A1-1AF5-4A58-8B73-1C02C43FFF69}" dt="2024-10-14T14:29:04.521" v="922"/>
          <ac:picMkLst>
            <pc:docMk/>
            <pc:sldMk cId="0" sldId="259"/>
            <ac:picMk id="2" creationId="{825D7BE2-7162-FFBE-08DA-2339A90AB257}"/>
          </ac:picMkLst>
        </pc:picChg>
        <pc:picChg chg="add mod ord">
          <ac:chgData name="Hồ Diệp Huy" userId="6f76805e-86ae-4074-b37f-4b92e02656a4" providerId="ADAL" clId="{0F7586A1-1AF5-4A58-8B73-1C02C43FFF69}" dt="2024-10-14T14:29:35.219" v="932"/>
          <ac:picMkLst>
            <pc:docMk/>
            <pc:sldMk cId="0" sldId="259"/>
            <ac:picMk id="3" creationId="{2436DC68-7B73-653C-2DCD-FB3C7F8C840C}"/>
          </ac:picMkLst>
        </pc:picChg>
        <pc:picChg chg="add mod">
          <ac:chgData name="Hồ Diệp Huy" userId="6f76805e-86ae-4074-b37f-4b92e02656a4" providerId="ADAL" clId="{0F7586A1-1AF5-4A58-8B73-1C02C43FFF69}" dt="2024-10-14T14:29:55.047" v="939"/>
          <ac:picMkLst>
            <pc:docMk/>
            <pc:sldMk cId="0" sldId="259"/>
            <ac:picMk id="4" creationId="{E8DBB027-0EB4-B1E6-86A1-A6AB0E4464A1}"/>
          </ac:picMkLst>
        </pc:picChg>
        <pc:picChg chg="add mod">
          <ac:chgData name="Hồ Diệp Huy" userId="6f76805e-86ae-4074-b37f-4b92e02656a4" providerId="ADAL" clId="{0F7586A1-1AF5-4A58-8B73-1C02C43FFF69}" dt="2024-10-14T14:29:54.303" v="938"/>
          <ac:picMkLst>
            <pc:docMk/>
            <pc:sldMk cId="0" sldId="259"/>
            <ac:picMk id="5" creationId="{BDF22579-8C66-EADE-FC10-4EAEB7E0FE64}"/>
          </ac:picMkLst>
        </pc:picChg>
        <pc:picChg chg="add mod ord">
          <ac:chgData name="Hồ Diệp Huy" userId="6f76805e-86ae-4074-b37f-4b92e02656a4" providerId="ADAL" clId="{0F7586A1-1AF5-4A58-8B73-1C02C43FFF69}" dt="2024-10-14T14:34:03.124" v="971"/>
          <ac:picMkLst>
            <pc:docMk/>
            <pc:sldMk cId="0" sldId="259"/>
            <ac:picMk id="6" creationId="{854B9251-1E6C-4970-9139-668B6E7B1C44}"/>
          </ac:picMkLst>
        </pc:picChg>
        <pc:picChg chg="add del mod ord">
          <ac:chgData name="Hồ Diệp Huy" userId="6f76805e-86ae-4074-b37f-4b92e02656a4" providerId="ADAL" clId="{0F7586A1-1AF5-4A58-8B73-1C02C43FFF69}" dt="2024-10-14T15:04:43.340" v="1241" actId="478"/>
          <ac:picMkLst>
            <pc:docMk/>
            <pc:sldMk cId="0" sldId="259"/>
            <ac:picMk id="8" creationId="{E16EF9AC-6DD7-4E81-2C38-60C44B9BA96E}"/>
          </ac:picMkLst>
        </pc:picChg>
        <pc:picChg chg="add del mod">
          <ac:chgData name="Hồ Diệp Huy" userId="6f76805e-86ae-4074-b37f-4b92e02656a4" providerId="ADAL" clId="{0F7586A1-1AF5-4A58-8B73-1C02C43FFF69}" dt="2024-10-14T14:44:41.531" v="1005"/>
          <ac:picMkLst>
            <pc:docMk/>
            <pc:sldMk cId="0" sldId="259"/>
            <ac:picMk id="236" creationId="{00000000-0000-0000-0000-000000000000}"/>
          </ac:picMkLst>
        </pc:picChg>
        <pc:picChg chg="add del">
          <ac:chgData name="Hồ Diệp Huy" userId="6f76805e-86ae-4074-b37f-4b92e02656a4" providerId="ADAL" clId="{0F7586A1-1AF5-4A58-8B73-1C02C43FFF69}" dt="2024-10-14T14:29:55.615" v="940"/>
          <ac:picMkLst>
            <pc:docMk/>
            <pc:sldMk cId="0" sldId="259"/>
            <ac:picMk id="237" creationId="{00000000-0000-0000-0000-000000000000}"/>
          </ac:picMkLst>
        </pc:picChg>
      </pc:sldChg>
      <pc:sldChg chg="addSp delSp modSp mod">
        <pc:chgData name="Hồ Diệp Huy" userId="6f76805e-86ae-4074-b37f-4b92e02656a4" providerId="ADAL" clId="{0F7586A1-1AF5-4A58-8B73-1C02C43FFF69}" dt="2024-10-14T14:54:05.186" v="1099" actId="20577"/>
        <pc:sldMkLst>
          <pc:docMk/>
          <pc:sldMk cId="0" sldId="260"/>
        </pc:sldMkLst>
        <pc:spChg chg="add">
          <ac:chgData name="Hồ Diệp Huy" userId="6f76805e-86ae-4074-b37f-4b92e02656a4" providerId="ADAL" clId="{0F7586A1-1AF5-4A58-8B73-1C02C43FFF69}" dt="2024-10-14T14:50:48.863" v="1060"/>
          <ac:spMkLst>
            <pc:docMk/>
            <pc:sldMk cId="0" sldId="260"/>
            <ac:spMk id="2" creationId="{793F4576-FE14-6D0A-E6FA-452877C79680}"/>
          </ac:spMkLst>
        </pc:spChg>
        <pc:spChg chg="add mod">
          <ac:chgData name="Hồ Diệp Huy" userId="6f76805e-86ae-4074-b37f-4b92e02656a4" providerId="ADAL" clId="{0F7586A1-1AF5-4A58-8B73-1C02C43FFF69}" dt="2024-10-14T14:51:31.638" v="1066"/>
          <ac:spMkLst>
            <pc:docMk/>
            <pc:sldMk cId="0" sldId="260"/>
            <ac:spMk id="3" creationId="{7788142C-26D5-3381-5332-E2B511CA3A8F}"/>
          </ac:spMkLst>
        </pc:spChg>
        <pc:spChg chg="mod">
          <ac:chgData name="Hồ Diệp Huy" userId="6f76805e-86ae-4074-b37f-4b92e02656a4" providerId="ADAL" clId="{0F7586A1-1AF5-4A58-8B73-1C02C43FFF69}" dt="2024-10-14T14:51:13.438" v="1063" actId="1076"/>
          <ac:spMkLst>
            <pc:docMk/>
            <pc:sldMk cId="0" sldId="260"/>
            <ac:spMk id="242" creationId="{00000000-0000-0000-0000-000000000000}"/>
          </ac:spMkLst>
        </pc:spChg>
        <pc:spChg chg="add del mod">
          <ac:chgData name="Hồ Diệp Huy" userId="6f76805e-86ae-4074-b37f-4b92e02656a4" providerId="ADAL" clId="{0F7586A1-1AF5-4A58-8B73-1C02C43FFF69}" dt="2024-10-14T14:54:05.186" v="1099" actId="20577"/>
          <ac:spMkLst>
            <pc:docMk/>
            <pc:sldMk cId="0" sldId="260"/>
            <ac:spMk id="243" creationId="{00000000-0000-0000-0000-000000000000}"/>
          </ac:spMkLst>
        </pc:spChg>
        <pc:picChg chg="mod ord modCrop">
          <ac:chgData name="Hồ Diệp Huy" userId="6f76805e-86ae-4074-b37f-4b92e02656a4" providerId="ADAL" clId="{0F7586A1-1AF5-4A58-8B73-1C02C43FFF69}" dt="2024-10-14T14:48:37.219" v="1034" actId="1076"/>
          <ac:picMkLst>
            <pc:docMk/>
            <pc:sldMk cId="0" sldId="260"/>
            <ac:picMk id="244" creationId="{00000000-0000-0000-0000-000000000000}"/>
          </ac:picMkLst>
        </pc:picChg>
        <pc:picChg chg="ord">
          <ac:chgData name="Hồ Diệp Huy" userId="6f76805e-86ae-4074-b37f-4b92e02656a4" providerId="ADAL" clId="{0F7586A1-1AF5-4A58-8B73-1C02C43FFF69}" dt="2024-10-14T14:46:44.104" v="1021" actId="167"/>
          <ac:picMkLst>
            <pc:docMk/>
            <pc:sldMk cId="0" sldId="260"/>
            <ac:picMk id="245" creationId="{00000000-0000-0000-0000-000000000000}"/>
          </ac:picMkLst>
        </pc:picChg>
      </pc:sldChg>
      <pc:sldChg chg="del">
        <pc:chgData name="Hồ Diệp Huy" userId="6f76805e-86ae-4074-b37f-4b92e02656a4" providerId="ADAL" clId="{0F7586A1-1AF5-4A58-8B73-1C02C43FFF69}" dt="2024-10-14T16:15:16.925" v="2806" actId="47"/>
        <pc:sldMkLst>
          <pc:docMk/>
          <pc:sldMk cId="0" sldId="261"/>
        </pc:sldMkLst>
      </pc:sldChg>
      <pc:sldChg chg="addSp delSp del mod">
        <pc:chgData name="Hồ Diệp Huy" userId="6f76805e-86ae-4074-b37f-4b92e02656a4" providerId="ADAL" clId="{0F7586A1-1AF5-4A58-8B73-1C02C43FFF69}" dt="2024-10-14T16:15:18.955" v="2807" actId="47"/>
        <pc:sldMkLst>
          <pc:docMk/>
          <pc:sldMk cId="0" sldId="262"/>
        </pc:sldMkLst>
        <pc:inkChg chg="add del">
          <ac:chgData name="Hồ Diệp Huy" userId="6f76805e-86ae-4074-b37f-4b92e02656a4" providerId="ADAL" clId="{0F7586A1-1AF5-4A58-8B73-1C02C43FFF69}" dt="2024-10-14T15:39:16.435" v="1752" actId="9405"/>
          <ac:inkMkLst>
            <pc:docMk/>
            <pc:sldMk cId="0" sldId="262"/>
            <ac:inkMk id="2" creationId="{8CD4D624-86B8-30F8-0ABB-4FB3248A8F52}"/>
          </ac:inkMkLst>
        </pc:inkChg>
      </pc:sldChg>
      <pc:sldChg chg="addSp delSp modSp mod ord">
        <pc:chgData name="Hồ Diệp Huy" userId="6f76805e-86ae-4074-b37f-4b92e02656a4" providerId="ADAL" clId="{0F7586A1-1AF5-4A58-8B73-1C02C43FFF69}" dt="2024-10-14T15:56:57.748" v="2246"/>
        <pc:sldMkLst>
          <pc:docMk/>
          <pc:sldMk cId="0" sldId="263"/>
        </pc:sldMkLst>
        <pc:spChg chg="mod">
          <ac:chgData name="Hồ Diệp Huy" userId="6f76805e-86ae-4074-b37f-4b92e02656a4" providerId="ADAL" clId="{0F7586A1-1AF5-4A58-8B73-1C02C43FFF69}" dt="2024-10-14T15:52:49.874" v="2219"/>
          <ac:spMkLst>
            <pc:docMk/>
            <pc:sldMk cId="0" sldId="263"/>
            <ac:spMk id="3" creationId="{BA1EA35D-B1D5-0D44-5B77-00B11282DEDF}"/>
          </ac:spMkLst>
        </pc:spChg>
        <pc:spChg chg="mod">
          <ac:chgData name="Hồ Diệp Huy" userId="6f76805e-86ae-4074-b37f-4b92e02656a4" providerId="ADAL" clId="{0F7586A1-1AF5-4A58-8B73-1C02C43FFF69}" dt="2024-10-14T15:52:49.874" v="2219"/>
          <ac:spMkLst>
            <pc:docMk/>
            <pc:sldMk cId="0" sldId="263"/>
            <ac:spMk id="4" creationId="{9D2232DC-D9E9-EA60-95D1-958BF42B297A}"/>
          </ac:spMkLst>
        </pc:spChg>
        <pc:spChg chg="mod">
          <ac:chgData name="Hồ Diệp Huy" userId="6f76805e-86ae-4074-b37f-4b92e02656a4" providerId="ADAL" clId="{0F7586A1-1AF5-4A58-8B73-1C02C43FFF69}" dt="2024-10-14T15:52:49.874" v="2219"/>
          <ac:spMkLst>
            <pc:docMk/>
            <pc:sldMk cId="0" sldId="263"/>
            <ac:spMk id="6" creationId="{B5D93A83-3B97-A072-00DC-BAFD263E047A}"/>
          </ac:spMkLst>
        </pc:spChg>
        <pc:spChg chg="mod">
          <ac:chgData name="Hồ Diệp Huy" userId="6f76805e-86ae-4074-b37f-4b92e02656a4" providerId="ADAL" clId="{0F7586A1-1AF5-4A58-8B73-1C02C43FFF69}" dt="2024-10-14T15:52:49.874" v="2219"/>
          <ac:spMkLst>
            <pc:docMk/>
            <pc:sldMk cId="0" sldId="263"/>
            <ac:spMk id="7" creationId="{571041A6-AD6D-D80B-1BE0-CB7D798CD9F7}"/>
          </ac:spMkLst>
        </pc:spChg>
        <pc:spChg chg="mod">
          <ac:chgData name="Hồ Diệp Huy" userId="6f76805e-86ae-4074-b37f-4b92e02656a4" providerId="ADAL" clId="{0F7586A1-1AF5-4A58-8B73-1C02C43FFF69}" dt="2024-10-14T15:52:49.874" v="2219"/>
          <ac:spMkLst>
            <pc:docMk/>
            <pc:sldMk cId="0" sldId="263"/>
            <ac:spMk id="8" creationId="{9A254C06-A69A-25F0-3CF8-49B2BFAD31BA}"/>
          </ac:spMkLst>
        </pc:spChg>
        <pc:spChg chg="mod">
          <ac:chgData name="Hồ Diệp Huy" userId="6f76805e-86ae-4074-b37f-4b92e02656a4" providerId="ADAL" clId="{0F7586A1-1AF5-4A58-8B73-1C02C43FFF69}" dt="2024-10-14T15:52:49.874" v="2219"/>
          <ac:spMkLst>
            <pc:docMk/>
            <pc:sldMk cId="0" sldId="263"/>
            <ac:spMk id="9" creationId="{D275707B-400F-1978-AAE0-458ADFF3A046}"/>
          </ac:spMkLst>
        </pc:spChg>
        <pc:spChg chg="mod">
          <ac:chgData name="Hồ Diệp Huy" userId="6f76805e-86ae-4074-b37f-4b92e02656a4" providerId="ADAL" clId="{0F7586A1-1AF5-4A58-8B73-1C02C43FFF69}" dt="2024-10-14T15:52:49.874" v="2219"/>
          <ac:spMkLst>
            <pc:docMk/>
            <pc:sldMk cId="0" sldId="263"/>
            <ac:spMk id="10" creationId="{8C43CDB1-7087-6341-0D52-E4414F47BE1A}"/>
          </ac:spMkLst>
        </pc:spChg>
        <pc:spChg chg="mod">
          <ac:chgData name="Hồ Diệp Huy" userId="6f76805e-86ae-4074-b37f-4b92e02656a4" providerId="ADAL" clId="{0F7586A1-1AF5-4A58-8B73-1C02C43FFF69}" dt="2024-10-14T15:52:49.874" v="2219"/>
          <ac:spMkLst>
            <pc:docMk/>
            <pc:sldMk cId="0" sldId="263"/>
            <ac:spMk id="11" creationId="{3D8357D7-7217-06BF-CB87-6B8B963A7658}"/>
          </ac:spMkLst>
        </pc:spChg>
        <pc:spChg chg="mod">
          <ac:chgData name="Hồ Diệp Huy" userId="6f76805e-86ae-4074-b37f-4b92e02656a4" providerId="ADAL" clId="{0F7586A1-1AF5-4A58-8B73-1C02C43FFF69}" dt="2024-10-14T15:52:49.874" v="2219"/>
          <ac:spMkLst>
            <pc:docMk/>
            <pc:sldMk cId="0" sldId="263"/>
            <ac:spMk id="13" creationId="{410C56B5-59D2-C55C-9615-935471331669}"/>
          </ac:spMkLst>
        </pc:spChg>
        <pc:spChg chg="mod">
          <ac:chgData name="Hồ Diệp Huy" userId="6f76805e-86ae-4074-b37f-4b92e02656a4" providerId="ADAL" clId="{0F7586A1-1AF5-4A58-8B73-1C02C43FFF69}" dt="2024-10-14T15:52:49.874" v="2219"/>
          <ac:spMkLst>
            <pc:docMk/>
            <pc:sldMk cId="0" sldId="263"/>
            <ac:spMk id="14" creationId="{B6DF5313-9BB6-B066-89E6-702B62C205B3}"/>
          </ac:spMkLst>
        </pc:spChg>
        <pc:spChg chg="mod">
          <ac:chgData name="Hồ Diệp Huy" userId="6f76805e-86ae-4074-b37f-4b92e02656a4" providerId="ADAL" clId="{0F7586A1-1AF5-4A58-8B73-1C02C43FFF69}" dt="2024-10-14T15:52:49.874" v="2219"/>
          <ac:spMkLst>
            <pc:docMk/>
            <pc:sldMk cId="0" sldId="263"/>
            <ac:spMk id="15" creationId="{27AE9C93-E54E-38AE-CA26-B7441AA241D6}"/>
          </ac:spMkLst>
        </pc:spChg>
        <pc:spChg chg="mod">
          <ac:chgData name="Hồ Diệp Huy" userId="6f76805e-86ae-4074-b37f-4b92e02656a4" providerId="ADAL" clId="{0F7586A1-1AF5-4A58-8B73-1C02C43FFF69}" dt="2024-10-14T15:52:49.874" v="2219"/>
          <ac:spMkLst>
            <pc:docMk/>
            <pc:sldMk cId="0" sldId="263"/>
            <ac:spMk id="16" creationId="{6EC6DDAF-6D18-797E-84DC-88A693E264A3}"/>
          </ac:spMkLst>
        </pc:spChg>
        <pc:spChg chg="mod">
          <ac:chgData name="Hồ Diệp Huy" userId="6f76805e-86ae-4074-b37f-4b92e02656a4" providerId="ADAL" clId="{0F7586A1-1AF5-4A58-8B73-1C02C43FFF69}" dt="2024-10-14T15:52:49.874" v="2219"/>
          <ac:spMkLst>
            <pc:docMk/>
            <pc:sldMk cId="0" sldId="263"/>
            <ac:spMk id="17" creationId="{7181887B-7D5C-B7AE-2499-F684266F5D87}"/>
          </ac:spMkLst>
        </pc:spChg>
        <pc:spChg chg="mod">
          <ac:chgData name="Hồ Diệp Huy" userId="6f76805e-86ae-4074-b37f-4b92e02656a4" providerId="ADAL" clId="{0F7586A1-1AF5-4A58-8B73-1C02C43FFF69}" dt="2024-10-14T15:52:49.874" v="2219"/>
          <ac:spMkLst>
            <pc:docMk/>
            <pc:sldMk cId="0" sldId="263"/>
            <ac:spMk id="18" creationId="{CAC3CB18-75B8-54FA-89F0-4836475E1512}"/>
          </ac:spMkLst>
        </pc:spChg>
        <pc:spChg chg="mod">
          <ac:chgData name="Hồ Diệp Huy" userId="6f76805e-86ae-4074-b37f-4b92e02656a4" providerId="ADAL" clId="{0F7586A1-1AF5-4A58-8B73-1C02C43FFF69}" dt="2024-10-14T15:52:49.874" v="2219"/>
          <ac:spMkLst>
            <pc:docMk/>
            <pc:sldMk cId="0" sldId="263"/>
            <ac:spMk id="32" creationId="{CBD1657E-9FAB-EA9C-032D-D15F79C88BFE}"/>
          </ac:spMkLst>
        </pc:spChg>
        <pc:spChg chg="mod">
          <ac:chgData name="Hồ Diệp Huy" userId="6f76805e-86ae-4074-b37f-4b92e02656a4" providerId="ADAL" clId="{0F7586A1-1AF5-4A58-8B73-1C02C43FFF69}" dt="2024-10-14T15:52:49.874" v="2219"/>
          <ac:spMkLst>
            <pc:docMk/>
            <pc:sldMk cId="0" sldId="263"/>
            <ac:spMk id="33" creationId="{7077FADE-8D22-F30F-F7B2-7BC54DF5A347}"/>
          </ac:spMkLst>
        </pc:spChg>
        <pc:spChg chg="mod">
          <ac:chgData name="Hồ Diệp Huy" userId="6f76805e-86ae-4074-b37f-4b92e02656a4" providerId="ADAL" clId="{0F7586A1-1AF5-4A58-8B73-1C02C43FFF69}" dt="2024-10-14T15:52:49.874" v="2219"/>
          <ac:spMkLst>
            <pc:docMk/>
            <pc:sldMk cId="0" sldId="263"/>
            <ac:spMk id="34" creationId="{5B546E2E-4831-EC09-3367-55DF36653721}"/>
          </ac:spMkLst>
        </pc:spChg>
        <pc:spChg chg="mod">
          <ac:chgData name="Hồ Diệp Huy" userId="6f76805e-86ae-4074-b37f-4b92e02656a4" providerId="ADAL" clId="{0F7586A1-1AF5-4A58-8B73-1C02C43FFF69}" dt="2024-10-14T15:52:49.874" v="2219"/>
          <ac:spMkLst>
            <pc:docMk/>
            <pc:sldMk cId="0" sldId="263"/>
            <ac:spMk id="35" creationId="{4AFCE521-C742-BE23-6E0D-29EEF900C32D}"/>
          </ac:spMkLst>
        </pc:spChg>
        <pc:spChg chg="mod">
          <ac:chgData name="Hồ Diệp Huy" userId="6f76805e-86ae-4074-b37f-4b92e02656a4" providerId="ADAL" clId="{0F7586A1-1AF5-4A58-8B73-1C02C43FFF69}" dt="2024-10-14T15:55:53.328" v="2240" actId="122"/>
          <ac:spMkLst>
            <pc:docMk/>
            <pc:sldMk cId="0" sldId="263"/>
            <ac:spMk id="279"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0"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1"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2"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3"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4"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5" creationId="{00000000-0000-0000-0000-000000000000}"/>
          </ac:spMkLst>
        </pc:spChg>
        <pc:spChg chg="del mod">
          <ac:chgData name="Hồ Diệp Huy" userId="6f76805e-86ae-4074-b37f-4b92e02656a4" providerId="ADAL" clId="{0F7586A1-1AF5-4A58-8B73-1C02C43FFF69}" dt="2024-10-14T15:53:35.872" v="2228" actId="478"/>
          <ac:spMkLst>
            <pc:docMk/>
            <pc:sldMk cId="0" sldId="263"/>
            <ac:spMk id="290" creationId="{00000000-0000-0000-0000-000000000000}"/>
          </ac:spMkLst>
        </pc:spChg>
        <pc:grpChg chg="add del mod">
          <ac:chgData name="Hồ Diệp Huy" userId="6f76805e-86ae-4074-b37f-4b92e02656a4" providerId="ADAL" clId="{0F7586A1-1AF5-4A58-8B73-1C02C43FFF69}" dt="2024-10-14T15:53:35.872" v="2228" actId="478"/>
          <ac:grpSpMkLst>
            <pc:docMk/>
            <pc:sldMk cId="0" sldId="263"/>
            <ac:grpSpMk id="2" creationId="{7BC0DCDC-8CB0-D544-26F2-79BCA978B145}"/>
          </ac:grpSpMkLst>
        </pc:grpChg>
        <pc:grpChg chg="add mod">
          <ac:chgData name="Hồ Diệp Huy" userId="6f76805e-86ae-4074-b37f-4b92e02656a4" providerId="ADAL" clId="{0F7586A1-1AF5-4A58-8B73-1C02C43FFF69}" dt="2024-10-14T15:56:07.744" v="2241" actId="1076"/>
          <ac:grpSpMkLst>
            <pc:docMk/>
            <pc:sldMk cId="0" sldId="263"/>
            <ac:grpSpMk id="5" creationId="{4518C353-9F5E-4502-6AC2-04F747742143}"/>
          </ac:grpSpMkLst>
        </pc:grpChg>
        <pc:grpChg chg="add mod">
          <ac:chgData name="Hồ Diệp Huy" userId="6f76805e-86ae-4074-b37f-4b92e02656a4" providerId="ADAL" clId="{0F7586A1-1AF5-4A58-8B73-1C02C43FFF69}" dt="2024-10-14T15:56:07.744" v="2241" actId="1076"/>
          <ac:grpSpMkLst>
            <pc:docMk/>
            <pc:sldMk cId="0" sldId="263"/>
            <ac:grpSpMk id="12" creationId="{D3928D16-A6DA-A502-24CF-CCF4FA1EA914}"/>
          </ac:grpSpMkLst>
        </pc:grpChg>
        <pc:grpChg chg="add del mod">
          <ac:chgData name="Hồ Diệp Huy" userId="6f76805e-86ae-4074-b37f-4b92e02656a4" providerId="ADAL" clId="{0F7586A1-1AF5-4A58-8B73-1C02C43FFF69}" dt="2024-10-14T15:53:35.872" v="2228" actId="478"/>
          <ac:grpSpMkLst>
            <pc:docMk/>
            <pc:sldMk cId="0" sldId="263"/>
            <ac:grpSpMk id="31" creationId="{B5BBD9EA-922C-C05B-A878-7680B8642A03}"/>
          </ac:grpSpMkLst>
        </pc:grpChg>
        <pc:grpChg chg="mod">
          <ac:chgData name="Hồ Diệp Huy" userId="6f76805e-86ae-4074-b37f-4b92e02656a4" providerId="ADAL" clId="{0F7586A1-1AF5-4A58-8B73-1C02C43FFF69}" dt="2024-10-14T15:56:07.744" v="2241" actId="1076"/>
          <ac:grpSpMkLst>
            <pc:docMk/>
            <pc:sldMk cId="0" sldId="263"/>
            <ac:grpSpMk id="286" creationId="{00000000-0000-0000-0000-000000000000}"/>
          </ac:grpSpMkLst>
        </pc:grpChg>
        <pc:grpChg chg="del mod">
          <ac:chgData name="Hồ Diệp Huy" userId="6f76805e-86ae-4074-b37f-4b92e02656a4" providerId="ADAL" clId="{0F7586A1-1AF5-4A58-8B73-1C02C43FFF69}" dt="2024-10-14T15:53:35.872" v="2228" actId="478"/>
          <ac:grpSpMkLst>
            <pc:docMk/>
            <pc:sldMk cId="0" sldId="263"/>
            <ac:grpSpMk id="291" creationId="{00000000-0000-0000-0000-000000000000}"/>
          </ac:grpSpMkLst>
        </pc:grpChg>
      </pc:sldChg>
      <pc:sldChg chg="del">
        <pc:chgData name="Hồ Diệp Huy" userId="6f76805e-86ae-4074-b37f-4b92e02656a4" providerId="ADAL" clId="{0F7586A1-1AF5-4A58-8B73-1C02C43FFF69}" dt="2024-10-14T16:15:23.647" v="2808" actId="47"/>
        <pc:sldMkLst>
          <pc:docMk/>
          <pc:sldMk cId="0" sldId="264"/>
        </pc:sldMkLst>
      </pc:sldChg>
      <pc:sldChg chg="del">
        <pc:chgData name="Hồ Diệp Huy" userId="6f76805e-86ae-4074-b37f-4b92e02656a4" providerId="ADAL" clId="{0F7586A1-1AF5-4A58-8B73-1C02C43FFF69}" dt="2024-10-14T16:15:25.150" v="2809" actId="47"/>
        <pc:sldMkLst>
          <pc:docMk/>
          <pc:sldMk cId="0" sldId="265"/>
        </pc:sldMkLst>
      </pc:sldChg>
      <pc:sldChg chg="del">
        <pc:chgData name="Hồ Diệp Huy" userId="6f76805e-86ae-4074-b37f-4b92e02656a4" providerId="ADAL" clId="{0F7586A1-1AF5-4A58-8B73-1C02C43FFF69}" dt="2024-10-14T16:15:26.028" v="2810" actId="47"/>
        <pc:sldMkLst>
          <pc:docMk/>
          <pc:sldMk cId="0" sldId="266"/>
        </pc:sldMkLst>
      </pc:sldChg>
      <pc:sldChg chg="del">
        <pc:chgData name="Hồ Diệp Huy" userId="6f76805e-86ae-4074-b37f-4b92e02656a4" providerId="ADAL" clId="{0F7586A1-1AF5-4A58-8B73-1C02C43FFF69}" dt="2024-10-14T16:15:28.626" v="2811" actId="47"/>
        <pc:sldMkLst>
          <pc:docMk/>
          <pc:sldMk cId="0" sldId="267"/>
        </pc:sldMkLst>
      </pc:sldChg>
      <pc:sldChg chg="del">
        <pc:chgData name="Hồ Diệp Huy" userId="6f76805e-86ae-4074-b37f-4b92e02656a4" providerId="ADAL" clId="{0F7586A1-1AF5-4A58-8B73-1C02C43FFF69}" dt="2024-10-14T16:15:30.371" v="2812" actId="47"/>
        <pc:sldMkLst>
          <pc:docMk/>
          <pc:sldMk cId="0" sldId="268"/>
        </pc:sldMkLst>
      </pc:sldChg>
      <pc:sldChg chg="del">
        <pc:chgData name="Hồ Diệp Huy" userId="6f76805e-86ae-4074-b37f-4b92e02656a4" providerId="ADAL" clId="{0F7586A1-1AF5-4A58-8B73-1C02C43FFF69}" dt="2024-10-14T16:15:31.080" v="2813" actId="47"/>
        <pc:sldMkLst>
          <pc:docMk/>
          <pc:sldMk cId="0" sldId="269"/>
        </pc:sldMkLst>
      </pc:sldChg>
      <pc:sldChg chg="del">
        <pc:chgData name="Hồ Diệp Huy" userId="6f76805e-86ae-4074-b37f-4b92e02656a4" providerId="ADAL" clId="{0F7586A1-1AF5-4A58-8B73-1C02C43FFF69}" dt="2024-10-14T16:15:32.679" v="2814" actId="47"/>
        <pc:sldMkLst>
          <pc:docMk/>
          <pc:sldMk cId="0" sldId="270"/>
        </pc:sldMkLst>
      </pc:sldChg>
      <pc:sldChg chg="modSp del mod">
        <pc:chgData name="Hồ Diệp Huy" userId="6f76805e-86ae-4074-b37f-4b92e02656a4" providerId="ADAL" clId="{0F7586A1-1AF5-4A58-8B73-1C02C43FFF69}" dt="2024-10-14T16:15:33.925" v="2815" actId="47"/>
        <pc:sldMkLst>
          <pc:docMk/>
          <pc:sldMk cId="0" sldId="271"/>
        </pc:sldMkLst>
        <pc:spChg chg="mod">
          <ac:chgData name="Hồ Diệp Huy" userId="6f76805e-86ae-4074-b37f-4b92e02656a4" providerId="ADAL" clId="{0F7586A1-1AF5-4A58-8B73-1C02C43FFF69}" dt="2024-10-14T16:07:08.071" v="2554" actId="242"/>
          <ac:spMkLst>
            <pc:docMk/>
            <pc:sldMk cId="0" sldId="271"/>
            <ac:spMk id="392" creationId="{00000000-0000-0000-0000-000000000000}"/>
          </ac:spMkLst>
        </pc:spChg>
        <pc:spChg chg="mod">
          <ac:chgData name="Hồ Diệp Huy" userId="6f76805e-86ae-4074-b37f-4b92e02656a4" providerId="ADAL" clId="{0F7586A1-1AF5-4A58-8B73-1C02C43FFF69}" dt="2024-10-14T16:11:05.855" v="2627" actId="255"/>
          <ac:spMkLst>
            <pc:docMk/>
            <pc:sldMk cId="0" sldId="271"/>
            <ac:spMk id="393" creationId="{00000000-0000-0000-0000-000000000000}"/>
          </ac:spMkLst>
        </pc:spChg>
        <pc:spChg chg="mod">
          <ac:chgData name="Hồ Diệp Huy" userId="6f76805e-86ae-4074-b37f-4b92e02656a4" providerId="ADAL" clId="{0F7586A1-1AF5-4A58-8B73-1C02C43FFF69}" dt="2024-10-14T16:07:41.525" v="2583" actId="242"/>
          <ac:spMkLst>
            <pc:docMk/>
            <pc:sldMk cId="0" sldId="271"/>
            <ac:spMk id="394" creationId="{00000000-0000-0000-0000-000000000000}"/>
          </ac:spMkLst>
        </pc:spChg>
        <pc:spChg chg="mod">
          <ac:chgData name="Hồ Diệp Huy" userId="6f76805e-86ae-4074-b37f-4b92e02656a4" providerId="ADAL" clId="{0F7586A1-1AF5-4A58-8B73-1C02C43FFF69}" dt="2024-10-14T16:08:57.785" v="2593" actId="242"/>
          <ac:spMkLst>
            <pc:docMk/>
            <pc:sldMk cId="0" sldId="271"/>
            <ac:spMk id="396" creationId="{00000000-0000-0000-0000-000000000000}"/>
          </ac:spMkLst>
        </pc:spChg>
        <pc:spChg chg="mod">
          <ac:chgData name="Hồ Diệp Huy" userId="6f76805e-86ae-4074-b37f-4b92e02656a4" providerId="ADAL" clId="{0F7586A1-1AF5-4A58-8B73-1C02C43FFF69}" dt="2024-10-14T16:08:31.055" v="2590" actId="242"/>
          <ac:spMkLst>
            <pc:docMk/>
            <pc:sldMk cId="0" sldId="271"/>
            <ac:spMk id="398" creationId="{00000000-0000-0000-0000-000000000000}"/>
          </ac:spMkLst>
        </pc:spChg>
      </pc:sldChg>
      <pc:sldChg chg="del">
        <pc:chgData name="Hồ Diệp Huy" userId="6f76805e-86ae-4074-b37f-4b92e02656a4" providerId="ADAL" clId="{0F7586A1-1AF5-4A58-8B73-1C02C43FFF69}" dt="2024-10-14T16:15:35.417" v="2816" actId="47"/>
        <pc:sldMkLst>
          <pc:docMk/>
          <pc:sldMk cId="0" sldId="272"/>
        </pc:sldMkLst>
      </pc:sldChg>
      <pc:sldChg chg="del">
        <pc:chgData name="Hồ Diệp Huy" userId="6f76805e-86ae-4074-b37f-4b92e02656a4" providerId="ADAL" clId="{0F7586A1-1AF5-4A58-8B73-1C02C43FFF69}" dt="2024-10-14T16:15:35.921" v="2817" actId="47"/>
        <pc:sldMkLst>
          <pc:docMk/>
          <pc:sldMk cId="0" sldId="273"/>
        </pc:sldMkLst>
      </pc:sldChg>
      <pc:sldChg chg="delSp modSp mod">
        <pc:chgData name="Hồ Diệp Huy" userId="6f76805e-86ae-4074-b37f-4b92e02656a4" providerId="ADAL" clId="{0F7586A1-1AF5-4A58-8B73-1C02C43FFF69}" dt="2024-10-14T16:24:46.375" v="2938" actId="20577"/>
        <pc:sldMkLst>
          <pc:docMk/>
          <pc:sldMk cId="0" sldId="274"/>
        </pc:sldMkLst>
        <pc:spChg chg="mod">
          <ac:chgData name="Hồ Diệp Huy" userId="6f76805e-86ae-4074-b37f-4b92e02656a4" providerId="ADAL" clId="{0F7586A1-1AF5-4A58-8B73-1C02C43FFF69}" dt="2024-10-14T16:24:46.375" v="2938" actId="20577"/>
          <ac:spMkLst>
            <pc:docMk/>
            <pc:sldMk cId="0" sldId="274"/>
            <ac:spMk id="480" creationId="{00000000-0000-0000-0000-000000000000}"/>
          </ac:spMkLst>
        </pc:spChg>
        <pc:spChg chg="del mod">
          <ac:chgData name="Hồ Diệp Huy" userId="6f76805e-86ae-4074-b37f-4b92e02656a4" providerId="ADAL" clId="{0F7586A1-1AF5-4A58-8B73-1C02C43FFF69}" dt="2024-10-14T16:17:12.903" v="2839" actId="478"/>
          <ac:spMkLst>
            <pc:docMk/>
            <pc:sldMk cId="0" sldId="274"/>
            <ac:spMk id="489" creationId="{00000000-0000-0000-0000-000000000000}"/>
          </ac:spMkLst>
        </pc:spChg>
        <pc:grpChg chg="mod">
          <ac:chgData name="Hồ Diệp Huy" userId="6f76805e-86ae-4074-b37f-4b92e02656a4" providerId="ADAL" clId="{0F7586A1-1AF5-4A58-8B73-1C02C43FFF69}" dt="2024-10-14T16:23:21.755" v="2910" actId="1076"/>
          <ac:grpSpMkLst>
            <pc:docMk/>
            <pc:sldMk cId="0" sldId="274"/>
            <ac:grpSpMk id="481" creationId="{00000000-0000-0000-0000-000000000000}"/>
          </ac:grpSpMkLst>
        </pc:grpChg>
        <pc:picChg chg="mod">
          <ac:chgData name="Hồ Diệp Huy" userId="6f76805e-86ae-4074-b37f-4b92e02656a4" providerId="ADAL" clId="{0F7586A1-1AF5-4A58-8B73-1C02C43FFF69}" dt="2024-10-14T16:23:23.645" v="2911" actId="1076"/>
          <ac:picMkLst>
            <pc:docMk/>
            <pc:sldMk cId="0" sldId="274"/>
            <ac:picMk id="488" creationId="{00000000-0000-0000-0000-000000000000}"/>
          </ac:picMkLst>
        </pc:picChg>
      </pc:sldChg>
      <pc:sldChg chg="addSp delSp modSp del mod">
        <pc:chgData name="Hồ Diệp Huy" userId="6f76805e-86ae-4074-b37f-4b92e02656a4" providerId="ADAL" clId="{0F7586A1-1AF5-4A58-8B73-1C02C43FFF69}" dt="2024-10-14T16:28:42.473" v="3040" actId="47"/>
        <pc:sldMkLst>
          <pc:docMk/>
          <pc:sldMk cId="0" sldId="275"/>
        </pc:sldMkLst>
        <pc:spChg chg="add del mod">
          <ac:chgData name="Hồ Diệp Huy" userId="6f76805e-86ae-4074-b37f-4b92e02656a4" providerId="ADAL" clId="{0F7586A1-1AF5-4A58-8B73-1C02C43FFF69}" dt="2024-10-14T16:27:04.157" v="3018" actId="478"/>
          <ac:spMkLst>
            <pc:docMk/>
            <pc:sldMk cId="0" sldId="275"/>
            <ac:spMk id="3" creationId="{6354B102-432B-CA1A-0847-19472D4097E5}"/>
          </ac:spMkLst>
        </pc:spChg>
        <pc:spChg chg="mod">
          <ac:chgData name="Hồ Diệp Huy" userId="6f76805e-86ae-4074-b37f-4b92e02656a4" providerId="ADAL" clId="{0F7586A1-1AF5-4A58-8B73-1C02C43FFF69}" dt="2024-10-14T16:28:31.793" v="3039" actId="1076"/>
          <ac:spMkLst>
            <pc:docMk/>
            <pc:sldMk cId="0" sldId="275"/>
            <ac:spMk id="494" creationId="{00000000-0000-0000-0000-000000000000}"/>
          </ac:spMkLst>
        </pc:spChg>
        <pc:spChg chg="del mod">
          <ac:chgData name="Hồ Diệp Huy" userId="6f76805e-86ae-4074-b37f-4b92e02656a4" providerId="ADAL" clId="{0F7586A1-1AF5-4A58-8B73-1C02C43FFF69}" dt="2024-10-14T16:26:37.639" v="3013" actId="478"/>
          <ac:spMkLst>
            <pc:docMk/>
            <pc:sldMk cId="0" sldId="275"/>
            <ac:spMk id="495" creationId="{00000000-0000-0000-0000-000000000000}"/>
          </ac:spMkLst>
        </pc:spChg>
        <pc:spChg chg="del">
          <ac:chgData name="Hồ Diệp Huy" userId="6f76805e-86ae-4074-b37f-4b92e02656a4" providerId="ADAL" clId="{0F7586A1-1AF5-4A58-8B73-1C02C43FFF69}" dt="2024-10-14T16:25:49.182" v="2943" actId="478"/>
          <ac:spMkLst>
            <pc:docMk/>
            <pc:sldMk cId="0" sldId="275"/>
            <ac:spMk id="496" creationId="{00000000-0000-0000-0000-000000000000}"/>
          </ac:spMkLst>
        </pc:spChg>
        <pc:grpChg chg="del">
          <ac:chgData name="Hồ Diệp Huy" userId="6f76805e-86ae-4074-b37f-4b92e02656a4" providerId="ADAL" clId="{0F7586A1-1AF5-4A58-8B73-1C02C43FFF69}" dt="2024-10-14T16:25:53.905" v="2944" actId="478"/>
          <ac:grpSpMkLst>
            <pc:docMk/>
            <pc:sldMk cId="0" sldId="275"/>
            <ac:grpSpMk id="499" creationId="{00000000-0000-0000-0000-000000000000}"/>
          </ac:grpSpMkLst>
        </pc:grpChg>
        <pc:grpChg chg="del">
          <ac:chgData name="Hồ Diệp Huy" userId="6f76805e-86ae-4074-b37f-4b92e02656a4" providerId="ADAL" clId="{0F7586A1-1AF5-4A58-8B73-1C02C43FFF69}" dt="2024-10-14T16:25:53.905" v="2944" actId="478"/>
          <ac:grpSpMkLst>
            <pc:docMk/>
            <pc:sldMk cId="0" sldId="275"/>
            <ac:grpSpMk id="502" creationId="{00000000-0000-0000-0000-000000000000}"/>
          </ac:grpSpMkLst>
        </pc:grpChg>
        <pc:grpChg chg="del">
          <ac:chgData name="Hồ Diệp Huy" userId="6f76805e-86ae-4074-b37f-4b92e02656a4" providerId="ADAL" clId="{0F7586A1-1AF5-4A58-8B73-1C02C43FFF69}" dt="2024-10-14T16:25:53.905" v="2944" actId="478"/>
          <ac:grpSpMkLst>
            <pc:docMk/>
            <pc:sldMk cId="0" sldId="275"/>
            <ac:grpSpMk id="507" creationId="{00000000-0000-0000-0000-000000000000}"/>
          </ac:grpSpMkLst>
        </pc:grpChg>
        <pc:picChg chg="del">
          <ac:chgData name="Hồ Diệp Huy" userId="6f76805e-86ae-4074-b37f-4b92e02656a4" providerId="ADAL" clId="{0F7586A1-1AF5-4A58-8B73-1C02C43FFF69}" dt="2024-10-14T16:27:01.161" v="3017" actId="478"/>
          <ac:picMkLst>
            <pc:docMk/>
            <pc:sldMk cId="0" sldId="275"/>
            <ac:picMk id="497" creationId="{00000000-0000-0000-0000-000000000000}"/>
          </ac:picMkLst>
        </pc:picChg>
        <pc:inkChg chg="add">
          <ac:chgData name="Hồ Diệp Huy" userId="6f76805e-86ae-4074-b37f-4b92e02656a4" providerId="ADAL" clId="{0F7586A1-1AF5-4A58-8B73-1C02C43FFF69}" dt="2024-10-14T16:27:34.068" v="3021" actId="9405"/>
          <ac:inkMkLst>
            <pc:docMk/>
            <pc:sldMk cId="0" sldId="275"/>
            <ac:inkMk id="4" creationId="{9D148ECE-6104-E84D-1DC5-94226601166B}"/>
          </ac:inkMkLst>
        </pc:inkChg>
        <pc:inkChg chg="add">
          <ac:chgData name="Hồ Diệp Huy" userId="6f76805e-86ae-4074-b37f-4b92e02656a4" providerId="ADAL" clId="{0F7586A1-1AF5-4A58-8B73-1C02C43FFF69}" dt="2024-10-14T16:27:41.081" v="3022" actId="9405"/>
          <ac:inkMkLst>
            <pc:docMk/>
            <pc:sldMk cId="0" sldId="275"/>
            <ac:inkMk id="5" creationId="{B687EF1B-7178-6CF8-03CE-9D128A874E13}"/>
          </ac:inkMkLst>
        </pc:inkChg>
        <pc:inkChg chg="add">
          <ac:chgData name="Hồ Diệp Huy" userId="6f76805e-86ae-4074-b37f-4b92e02656a4" providerId="ADAL" clId="{0F7586A1-1AF5-4A58-8B73-1C02C43FFF69}" dt="2024-10-14T16:27:48.629" v="3023" actId="9405"/>
          <ac:inkMkLst>
            <pc:docMk/>
            <pc:sldMk cId="0" sldId="275"/>
            <ac:inkMk id="6" creationId="{726626F2-3F98-86A5-134B-DF6BF22FE9AF}"/>
          </ac:inkMkLst>
        </pc:inkChg>
      </pc:sldChg>
      <pc:sldChg chg="addSp delSp modSp del mod modNotes">
        <pc:chgData name="Hồ Diệp Huy" userId="6f76805e-86ae-4074-b37f-4b92e02656a4" providerId="ADAL" clId="{0F7586A1-1AF5-4A58-8B73-1C02C43FFF69}" dt="2024-10-14T16:15:41.704" v="2818" actId="47"/>
        <pc:sldMkLst>
          <pc:docMk/>
          <pc:sldMk cId="0" sldId="276"/>
        </pc:sldMkLst>
        <pc:spChg chg="mod">
          <ac:chgData name="Hồ Diệp Huy" userId="6f76805e-86ae-4074-b37f-4b92e02656a4" providerId="ADAL" clId="{0F7586A1-1AF5-4A58-8B73-1C02C43FFF69}" dt="2024-10-14T15:51:13.189" v="2212" actId="571"/>
          <ac:spMkLst>
            <pc:docMk/>
            <pc:sldMk cId="0" sldId="276"/>
            <ac:spMk id="3" creationId="{BA1EA35D-B1D5-0D44-5B77-00B11282DEDF}"/>
          </ac:spMkLst>
        </pc:spChg>
        <pc:spChg chg="mod">
          <ac:chgData name="Hồ Diệp Huy" userId="6f76805e-86ae-4074-b37f-4b92e02656a4" providerId="ADAL" clId="{0F7586A1-1AF5-4A58-8B73-1C02C43FFF69}" dt="2024-10-14T15:51:13.189" v="2212" actId="571"/>
          <ac:spMkLst>
            <pc:docMk/>
            <pc:sldMk cId="0" sldId="276"/>
            <ac:spMk id="4" creationId="{9D2232DC-D9E9-EA60-95D1-958BF42B297A}"/>
          </ac:spMkLst>
        </pc:spChg>
        <pc:spChg chg="mod">
          <ac:chgData name="Hồ Diệp Huy" userId="6f76805e-86ae-4074-b37f-4b92e02656a4" providerId="ADAL" clId="{0F7586A1-1AF5-4A58-8B73-1C02C43FFF69}" dt="2024-10-14T15:51:41.240" v="2213" actId="571"/>
          <ac:spMkLst>
            <pc:docMk/>
            <pc:sldMk cId="0" sldId="276"/>
            <ac:spMk id="6" creationId="{B5D93A83-3B97-A072-00DC-BAFD263E047A}"/>
          </ac:spMkLst>
        </pc:spChg>
        <pc:spChg chg="mod">
          <ac:chgData name="Hồ Diệp Huy" userId="6f76805e-86ae-4074-b37f-4b92e02656a4" providerId="ADAL" clId="{0F7586A1-1AF5-4A58-8B73-1C02C43FFF69}" dt="2024-10-14T15:51:41.240" v="2213" actId="571"/>
          <ac:spMkLst>
            <pc:docMk/>
            <pc:sldMk cId="0" sldId="276"/>
            <ac:spMk id="7" creationId="{571041A6-AD6D-D80B-1BE0-CB7D798CD9F7}"/>
          </ac:spMkLst>
        </pc:spChg>
        <pc:spChg chg="mod">
          <ac:chgData name="Hồ Diệp Huy" userId="6f76805e-86ae-4074-b37f-4b92e02656a4" providerId="ADAL" clId="{0F7586A1-1AF5-4A58-8B73-1C02C43FFF69}" dt="2024-10-14T15:51:41.240" v="2213" actId="571"/>
          <ac:spMkLst>
            <pc:docMk/>
            <pc:sldMk cId="0" sldId="276"/>
            <ac:spMk id="8" creationId="{9A254C06-A69A-25F0-3CF8-49B2BFAD31BA}"/>
          </ac:spMkLst>
        </pc:spChg>
        <pc:spChg chg="mod">
          <ac:chgData name="Hồ Diệp Huy" userId="6f76805e-86ae-4074-b37f-4b92e02656a4" providerId="ADAL" clId="{0F7586A1-1AF5-4A58-8B73-1C02C43FFF69}" dt="2024-10-14T15:51:41.240" v="2213" actId="571"/>
          <ac:spMkLst>
            <pc:docMk/>
            <pc:sldMk cId="0" sldId="276"/>
            <ac:spMk id="9" creationId="{D275707B-400F-1978-AAE0-458ADFF3A046}"/>
          </ac:spMkLst>
        </pc:spChg>
        <pc:spChg chg="mod">
          <ac:chgData name="Hồ Diệp Huy" userId="6f76805e-86ae-4074-b37f-4b92e02656a4" providerId="ADAL" clId="{0F7586A1-1AF5-4A58-8B73-1C02C43FFF69}" dt="2024-10-14T15:51:41.240" v="2213" actId="571"/>
          <ac:spMkLst>
            <pc:docMk/>
            <pc:sldMk cId="0" sldId="276"/>
            <ac:spMk id="10" creationId="{8C43CDB1-7087-6341-0D52-E4414F47BE1A}"/>
          </ac:spMkLst>
        </pc:spChg>
        <pc:spChg chg="mod">
          <ac:chgData name="Hồ Diệp Huy" userId="6f76805e-86ae-4074-b37f-4b92e02656a4" providerId="ADAL" clId="{0F7586A1-1AF5-4A58-8B73-1C02C43FFF69}" dt="2024-10-14T15:51:41.240" v="2213" actId="571"/>
          <ac:spMkLst>
            <pc:docMk/>
            <pc:sldMk cId="0" sldId="276"/>
            <ac:spMk id="11" creationId="{3D8357D7-7217-06BF-CB87-6B8B963A7658}"/>
          </ac:spMkLst>
        </pc:spChg>
        <pc:spChg chg="mod">
          <ac:chgData name="Hồ Diệp Huy" userId="6f76805e-86ae-4074-b37f-4b92e02656a4" providerId="ADAL" clId="{0F7586A1-1AF5-4A58-8B73-1C02C43FFF69}" dt="2024-10-14T15:52:08.119" v="2214" actId="571"/>
          <ac:spMkLst>
            <pc:docMk/>
            <pc:sldMk cId="0" sldId="276"/>
            <ac:spMk id="13" creationId="{410C56B5-59D2-C55C-9615-935471331669}"/>
          </ac:spMkLst>
        </pc:spChg>
        <pc:spChg chg="mod">
          <ac:chgData name="Hồ Diệp Huy" userId="6f76805e-86ae-4074-b37f-4b92e02656a4" providerId="ADAL" clId="{0F7586A1-1AF5-4A58-8B73-1C02C43FFF69}" dt="2024-10-14T15:52:08.119" v="2214" actId="571"/>
          <ac:spMkLst>
            <pc:docMk/>
            <pc:sldMk cId="0" sldId="276"/>
            <ac:spMk id="14" creationId="{B6DF5313-9BB6-B066-89E6-702B62C205B3}"/>
          </ac:spMkLst>
        </pc:spChg>
        <pc:spChg chg="mod">
          <ac:chgData name="Hồ Diệp Huy" userId="6f76805e-86ae-4074-b37f-4b92e02656a4" providerId="ADAL" clId="{0F7586A1-1AF5-4A58-8B73-1C02C43FFF69}" dt="2024-10-14T15:52:08.119" v="2214" actId="571"/>
          <ac:spMkLst>
            <pc:docMk/>
            <pc:sldMk cId="0" sldId="276"/>
            <ac:spMk id="15" creationId="{27AE9C93-E54E-38AE-CA26-B7441AA241D6}"/>
          </ac:spMkLst>
        </pc:spChg>
        <pc:spChg chg="mod">
          <ac:chgData name="Hồ Diệp Huy" userId="6f76805e-86ae-4074-b37f-4b92e02656a4" providerId="ADAL" clId="{0F7586A1-1AF5-4A58-8B73-1C02C43FFF69}" dt="2024-10-14T15:52:08.119" v="2214" actId="571"/>
          <ac:spMkLst>
            <pc:docMk/>
            <pc:sldMk cId="0" sldId="276"/>
            <ac:spMk id="16" creationId="{6EC6DDAF-6D18-797E-84DC-88A693E264A3}"/>
          </ac:spMkLst>
        </pc:spChg>
        <pc:spChg chg="mod">
          <ac:chgData name="Hồ Diệp Huy" userId="6f76805e-86ae-4074-b37f-4b92e02656a4" providerId="ADAL" clId="{0F7586A1-1AF5-4A58-8B73-1C02C43FFF69}" dt="2024-10-14T15:52:08.119" v="2214" actId="571"/>
          <ac:spMkLst>
            <pc:docMk/>
            <pc:sldMk cId="0" sldId="276"/>
            <ac:spMk id="17" creationId="{7181887B-7D5C-B7AE-2499-F684266F5D87}"/>
          </ac:spMkLst>
        </pc:spChg>
        <pc:spChg chg="mod">
          <ac:chgData name="Hồ Diệp Huy" userId="6f76805e-86ae-4074-b37f-4b92e02656a4" providerId="ADAL" clId="{0F7586A1-1AF5-4A58-8B73-1C02C43FFF69}" dt="2024-10-14T15:52:08.119" v="2214" actId="571"/>
          <ac:spMkLst>
            <pc:docMk/>
            <pc:sldMk cId="0" sldId="276"/>
            <ac:spMk id="18" creationId="{CAC3CB18-75B8-54FA-89F0-4836475E1512}"/>
          </ac:spMkLst>
        </pc:spChg>
        <pc:spChg chg="mod">
          <ac:chgData name="Hồ Diệp Huy" userId="6f76805e-86ae-4074-b37f-4b92e02656a4" providerId="ADAL" clId="{0F7586A1-1AF5-4A58-8B73-1C02C43FFF69}" dt="2024-10-14T15:52:19.661" v="2216" actId="571"/>
          <ac:spMkLst>
            <pc:docMk/>
            <pc:sldMk cId="0" sldId="276"/>
            <ac:spMk id="20" creationId="{4C98304B-F2FC-93E7-6BAD-A033E57D547D}"/>
          </ac:spMkLst>
        </pc:spChg>
        <pc:spChg chg="mod">
          <ac:chgData name="Hồ Diệp Huy" userId="6f76805e-86ae-4074-b37f-4b92e02656a4" providerId="ADAL" clId="{0F7586A1-1AF5-4A58-8B73-1C02C43FFF69}" dt="2024-10-14T15:52:19.661" v="2216" actId="571"/>
          <ac:spMkLst>
            <pc:docMk/>
            <pc:sldMk cId="0" sldId="276"/>
            <ac:spMk id="21" creationId="{FF4EDB4F-A3C4-7800-A125-9B85FA77FA85}"/>
          </ac:spMkLst>
        </pc:spChg>
        <pc:spChg chg="mod">
          <ac:chgData name="Hồ Diệp Huy" userId="6f76805e-86ae-4074-b37f-4b92e02656a4" providerId="ADAL" clId="{0F7586A1-1AF5-4A58-8B73-1C02C43FFF69}" dt="2024-10-14T15:52:19.661" v="2216" actId="571"/>
          <ac:spMkLst>
            <pc:docMk/>
            <pc:sldMk cId="0" sldId="276"/>
            <ac:spMk id="22" creationId="{29E69F74-5C89-1542-0C5F-1FAB5FC12B45}"/>
          </ac:spMkLst>
        </pc:spChg>
        <pc:spChg chg="mod">
          <ac:chgData name="Hồ Diệp Huy" userId="6f76805e-86ae-4074-b37f-4b92e02656a4" providerId="ADAL" clId="{0F7586A1-1AF5-4A58-8B73-1C02C43FFF69}" dt="2024-10-14T15:52:19.661" v="2216" actId="571"/>
          <ac:spMkLst>
            <pc:docMk/>
            <pc:sldMk cId="0" sldId="276"/>
            <ac:spMk id="23" creationId="{42AA94C5-3593-D391-9F65-3CB95C95C784}"/>
          </ac:spMkLst>
        </pc:spChg>
        <pc:spChg chg="mod">
          <ac:chgData name="Hồ Diệp Huy" userId="6f76805e-86ae-4074-b37f-4b92e02656a4" providerId="ADAL" clId="{0F7586A1-1AF5-4A58-8B73-1C02C43FFF69}" dt="2024-10-14T15:52:19.661" v="2216" actId="571"/>
          <ac:spMkLst>
            <pc:docMk/>
            <pc:sldMk cId="0" sldId="276"/>
            <ac:spMk id="25" creationId="{E599E12C-1AFA-0734-E2AC-5F3B8E21BBB0}"/>
          </ac:spMkLst>
        </pc:spChg>
        <pc:spChg chg="mod">
          <ac:chgData name="Hồ Diệp Huy" userId="6f76805e-86ae-4074-b37f-4b92e02656a4" providerId="ADAL" clId="{0F7586A1-1AF5-4A58-8B73-1C02C43FFF69}" dt="2024-10-14T15:52:19.661" v="2216" actId="571"/>
          <ac:spMkLst>
            <pc:docMk/>
            <pc:sldMk cId="0" sldId="276"/>
            <ac:spMk id="26" creationId="{2F38130F-2AA1-013F-650B-0C069598D4A5}"/>
          </ac:spMkLst>
        </pc:spChg>
        <pc:spChg chg="mod">
          <ac:chgData name="Hồ Diệp Huy" userId="6f76805e-86ae-4074-b37f-4b92e02656a4" providerId="ADAL" clId="{0F7586A1-1AF5-4A58-8B73-1C02C43FFF69}" dt="2024-10-14T15:52:19.661" v="2216" actId="571"/>
          <ac:spMkLst>
            <pc:docMk/>
            <pc:sldMk cId="0" sldId="276"/>
            <ac:spMk id="27" creationId="{1C9D6B37-338B-D6C5-8713-C1BED8A82C55}"/>
          </ac:spMkLst>
        </pc:spChg>
        <pc:spChg chg="mod">
          <ac:chgData name="Hồ Diệp Huy" userId="6f76805e-86ae-4074-b37f-4b92e02656a4" providerId="ADAL" clId="{0F7586A1-1AF5-4A58-8B73-1C02C43FFF69}" dt="2024-10-14T15:52:19.661" v="2216" actId="571"/>
          <ac:spMkLst>
            <pc:docMk/>
            <pc:sldMk cId="0" sldId="276"/>
            <ac:spMk id="28" creationId="{2572EC77-FB5E-D254-DAE7-119403B880DE}"/>
          </ac:spMkLst>
        </pc:spChg>
        <pc:spChg chg="mod">
          <ac:chgData name="Hồ Diệp Huy" userId="6f76805e-86ae-4074-b37f-4b92e02656a4" providerId="ADAL" clId="{0F7586A1-1AF5-4A58-8B73-1C02C43FFF69}" dt="2024-10-14T15:52:19.661" v="2216" actId="571"/>
          <ac:spMkLst>
            <pc:docMk/>
            <pc:sldMk cId="0" sldId="276"/>
            <ac:spMk id="29" creationId="{27DB19D8-5DE5-B765-6B42-EB3CAFEEF969}"/>
          </ac:spMkLst>
        </pc:spChg>
        <pc:spChg chg="mod">
          <ac:chgData name="Hồ Diệp Huy" userId="6f76805e-86ae-4074-b37f-4b92e02656a4" providerId="ADAL" clId="{0F7586A1-1AF5-4A58-8B73-1C02C43FFF69}" dt="2024-10-14T15:52:19.661" v="2216" actId="571"/>
          <ac:spMkLst>
            <pc:docMk/>
            <pc:sldMk cId="0" sldId="276"/>
            <ac:spMk id="30" creationId="{6B55C912-5749-A418-1E4A-A47D7CD9622E}"/>
          </ac:spMkLst>
        </pc:spChg>
        <pc:spChg chg="mod">
          <ac:chgData name="Hồ Diệp Huy" userId="6f76805e-86ae-4074-b37f-4b92e02656a4" providerId="ADAL" clId="{0F7586A1-1AF5-4A58-8B73-1C02C43FFF69}" dt="2024-10-14T15:52:24.447" v="2217" actId="571"/>
          <ac:spMkLst>
            <pc:docMk/>
            <pc:sldMk cId="0" sldId="276"/>
            <ac:spMk id="32" creationId="{CBD1657E-9FAB-EA9C-032D-D15F79C88BFE}"/>
          </ac:spMkLst>
        </pc:spChg>
        <pc:spChg chg="mod">
          <ac:chgData name="Hồ Diệp Huy" userId="6f76805e-86ae-4074-b37f-4b92e02656a4" providerId="ADAL" clId="{0F7586A1-1AF5-4A58-8B73-1C02C43FFF69}" dt="2024-10-14T15:52:24.447" v="2217" actId="571"/>
          <ac:spMkLst>
            <pc:docMk/>
            <pc:sldMk cId="0" sldId="276"/>
            <ac:spMk id="33" creationId="{7077FADE-8D22-F30F-F7B2-7BC54DF5A347}"/>
          </ac:spMkLst>
        </pc:spChg>
        <pc:spChg chg="mod">
          <ac:chgData name="Hồ Diệp Huy" userId="6f76805e-86ae-4074-b37f-4b92e02656a4" providerId="ADAL" clId="{0F7586A1-1AF5-4A58-8B73-1C02C43FFF69}" dt="2024-10-14T15:52:24.447" v="2217" actId="571"/>
          <ac:spMkLst>
            <pc:docMk/>
            <pc:sldMk cId="0" sldId="276"/>
            <ac:spMk id="34" creationId="{5B546E2E-4831-EC09-3367-55DF36653721}"/>
          </ac:spMkLst>
        </pc:spChg>
        <pc:spChg chg="mod">
          <ac:chgData name="Hồ Diệp Huy" userId="6f76805e-86ae-4074-b37f-4b92e02656a4" providerId="ADAL" clId="{0F7586A1-1AF5-4A58-8B73-1C02C43FFF69}" dt="2024-10-14T15:52:24.447" v="2217" actId="571"/>
          <ac:spMkLst>
            <pc:docMk/>
            <pc:sldMk cId="0" sldId="276"/>
            <ac:spMk id="35" creationId="{4AFCE521-C742-BE23-6E0D-29EEF900C32D}"/>
          </ac:spMkLst>
        </pc:spChg>
        <pc:grpChg chg="add del mod">
          <ac:chgData name="Hồ Diệp Huy" userId="6f76805e-86ae-4074-b37f-4b92e02656a4" providerId="ADAL" clId="{0F7586A1-1AF5-4A58-8B73-1C02C43FFF69}" dt="2024-10-14T15:52:30.558" v="2218" actId="21"/>
          <ac:grpSpMkLst>
            <pc:docMk/>
            <pc:sldMk cId="0" sldId="276"/>
            <ac:grpSpMk id="2" creationId="{7BC0DCDC-8CB0-D544-26F2-79BCA978B145}"/>
          </ac:grpSpMkLst>
        </pc:grpChg>
        <pc:grpChg chg="add del mod">
          <ac:chgData name="Hồ Diệp Huy" userId="6f76805e-86ae-4074-b37f-4b92e02656a4" providerId="ADAL" clId="{0F7586A1-1AF5-4A58-8B73-1C02C43FFF69}" dt="2024-10-14T15:52:30.558" v="2218" actId="21"/>
          <ac:grpSpMkLst>
            <pc:docMk/>
            <pc:sldMk cId="0" sldId="276"/>
            <ac:grpSpMk id="5" creationId="{4518C353-9F5E-4502-6AC2-04F747742143}"/>
          </ac:grpSpMkLst>
        </pc:grpChg>
        <pc:grpChg chg="add del mod">
          <ac:chgData name="Hồ Diệp Huy" userId="6f76805e-86ae-4074-b37f-4b92e02656a4" providerId="ADAL" clId="{0F7586A1-1AF5-4A58-8B73-1C02C43FFF69}" dt="2024-10-14T15:52:30.558" v="2218" actId="21"/>
          <ac:grpSpMkLst>
            <pc:docMk/>
            <pc:sldMk cId="0" sldId="276"/>
            <ac:grpSpMk id="12" creationId="{D3928D16-A6DA-A502-24CF-CCF4FA1EA914}"/>
          </ac:grpSpMkLst>
        </pc:grpChg>
        <pc:grpChg chg="add mod">
          <ac:chgData name="Hồ Diệp Huy" userId="6f76805e-86ae-4074-b37f-4b92e02656a4" providerId="ADAL" clId="{0F7586A1-1AF5-4A58-8B73-1C02C43FFF69}" dt="2024-10-14T15:52:19.661" v="2216" actId="571"/>
          <ac:grpSpMkLst>
            <pc:docMk/>
            <pc:sldMk cId="0" sldId="276"/>
            <ac:grpSpMk id="19" creationId="{17DB123E-2B88-A6D0-8D37-E2BB21E51C2D}"/>
          </ac:grpSpMkLst>
        </pc:grpChg>
        <pc:grpChg chg="add mod">
          <ac:chgData name="Hồ Diệp Huy" userId="6f76805e-86ae-4074-b37f-4b92e02656a4" providerId="ADAL" clId="{0F7586A1-1AF5-4A58-8B73-1C02C43FFF69}" dt="2024-10-14T15:52:19.661" v="2216" actId="571"/>
          <ac:grpSpMkLst>
            <pc:docMk/>
            <pc:sldMk cId="0" sldId="276"/>
            <ac:grpSpMk id="24" creationId="{5C6F8E42-0240-B49F-EC96-A2D6FC5CBF05}"/>
          </ac:grpSpMkLst>
        </pc:grpChg>
        <pc:grpChg chg="add del mod">
          <ac:chgData name="Hồ Diệp Huy" userId="6f76805e-86ae-4074-b37f-4b92e02656a4" providerId="ADAL" clId="{0F7586A1-1AF5-4A58-8B73-1C02C43FFF69}" dt="2024-10-14T15:52:30.558" v="2218" actId="21"/>
          <ac:grpSpMkLst>
            <pc:docMk/>
            <pc:sldMk cId="0" sldId="276"/>
            <ac:grpSpMk id="31" creationId="{B5BBD9EA-922C-C05B-A878-7680B8642A03}"/>
          </ac:grpSpMkLst>
        </pc:grpChg>
      </pc:sldChg>
      <pc:sldChg chg="del">
        <pc:chgData name="Hồ Diệp Huy" userId="6f76805e-86ae-4074-b37f-4b92e02656a4" providerId="ADAL" clId="{0F7586A1-1AF5-4A58-8B73-1C02C43FFF69}" dt="2024-10-14T16:15:43.183" v="2819" actId="47"/>
        <pc:sldMkLst>
          <pc:docMk/>
          <pc:sldMk cId="0" sldId="277"/>
        </pc:sldMkLst>
      </pc:sldChg>
      <pc:sldChg chg="del">
        <pc:chgData name="Hồ Diệp Huy" userId="6f76805e-86ae-4074-b37f-4b92e02656a4" providerId="ADAL" clId="{0F7586A1-1AF5-4A58-8B73-1C02C43FFF69}" dt="2024-10-14T16:15:45.310" v="2820" actId="47"/>
        <pc:sldMkLst>
          <pc:docMk/>
          <pc:sldMk cId="0" sldId="278"/>
        </pc:sldMkLst>
      </pc:sldChg>
      <pc:sldChg chg="addSp delSp modSp add mod">
        <pc:chgData name="Hồ Diệp Huy" userId="6f76805e-86ae-4074-b37f-4b92e02656a4" providerId="ADAL" clId="{0F7586A1-1AF5-4A58-8B73-1C02C43FFF69}" dt="2024-10-14T16:29:44.217" v="3057" actId="478"/>
        <pc:sldMkLst>
          <pc:docMk/>
          <pc:sldMk cId="413983384" sldId="279"/>
        </pc:sldMkLst>
        <pc:spChg chg="add del mod">
          <ac:chgData name="Hồ Diệp Huy" userId="6f76805e-86ae-4074-b37f-4b92e02656a4" providerId="ADAL" clId="{0F7586A1-1AF5-4A58-8B73-1C02C43FFF69}" dt="2024-10-14T16:29:29.851" v="3050" actId="478"/>
          <ac:spMkLst>
            <pc:docMk/>
            <pc:sldMk cId="413983384" sldId="279"/>
            <ac:spMk id="3" creationId="{CC876719-BC02-D5AF-B129-27D587B629F4}"/>
          </ac:spMkLst>
        </pc:spChg>
        <pc:spChg chg="add del mod">
          <ac:chgData name="Hồ Diệp Huy" userId="6f76805e-86ae-4074-b37f-4b92e02656a4" providerId="ADAL" clId="{0F7586A1-1AF5-4A58-8B73-1C02C43FFF69}" dt="2024-10-14T16:29:36.415" v="3053" actId="478"/>
          <ac:spMkLst>
            <pc:docMk/>
            <pc:sldMk cId="413983384" sldId="279"/>
            <ac:spMk id="5" creationId="{CC3D5791-2401-F514-DF9D-589C8288A4BA}"/>
          </ac:spMkLst>
        </pc:spChg>
        <pc:spChg chg="add del mod">
          <ac:chgData name="Hồ Diệp Huy" userId="6f76805e-86ae-4074-b37f-4b92e02656a4" providerId="ADAL" clId="{0F7586A1-1AF5-4A58-8B73-1C02C43FFF69}" dt="2024-10-14T16:29:39.089" v="3055" actId="478"/>
          <ac:spMkLst>
            <pc:docMk/>
            <pc:sldMk cId="413983384" sldId="279"/>
            <ac:spMk id="7" creationId="{CA57B23C-465C-8040-BFB4-4E8A1AEBB8C2}"/>
          </ac:spMkLst>
        </pc:spChg>
        <pc:spChg chg="add del mod">
          <ac:chgData name="Hồ Diệp Huy" userId="6f76805e-86ae-4074-b37f-4b92e02656a4" providerId="ADAL" clId="{0F7586A1-1AF5-4A58-8B73-1C02C43FFF69}" dt="2024-10-14T16:29:44.217" v="3057" actId="478"/>
          <ac:spMkLst>
            <pc:docMk/>
            <pc:sldMk cId="413983384" sldId="279"/>
            <ac:spMk id="9" creationId="{62EC0B3A-E870-ECFA-F286-B6BC8CE25100}"/>
          </ac:spMkLst>
        </pc:spChg>
        <pc:spChg chg="mod">
          <ac:chgData name="Hồ Diệp Huy" userId="6f76805e-86ae-4074-b37f-4b92e02656a4" providerId="ADAL" clId="{0F7586A1-1AF5-4A58-8B73-1C02C43FFF69}" dt="2024-10-14T14:10:12.265" v="351"/>
          <ac:spMkLst>
            <pc:docMk/>
            <pc:sldMk cId="413983384" sldId="279"/>
            <ac:spMk id="213" creationId="{00000000-0000-0000-0000-000000000000}"/>
          </ac:spMkLst>
        </pc:spChg>
        <pc:spChg chg="mod">
          <ac:chgData name="Hồ Diệp Huy" userId="6f76805e-86ae-4074-b37f-4b92e02656a4" providerId="ADAL" clId="{0F7586A1-1AF5-4A58-8B73-1C02C43FFF69}" dt="2024-10-14T14:19:07.704" v="807"/>
          <ac:spMkLst>
            <pc:docMk/>
            <pc:sldMk cId="413983384" sldId="279"/>
            <ac:spMk id="214" creationId="{00000000-0000-0000-0000-000000000000}"/>
          </ac:spMkLst>
        </pc:spChg>
        <pc:spChg chg="mod">
          <ac:chgData name="Hồ Diệp Huy" userId="6f76805e-86ae-4074-b37f-4b92e02656a4" providerId="ADAL" clId="{0F7586A1-1AF5-4A58-8B73-1C02C43FFF69}" dt="2024-10-14T14:19:05.421" v="801"/>
          <ac:spMkLst>
            <pc:docMk/>
            <pc:sldMk cId="413983384" sldId="279"/>
            <ac:spMk id="215" creationId="{00000000-0000-0000-0000-000000000000}"/>
          </ac:spMkLst>
        </pc:spChg>
        <pc:spChg chg="mod">
          <ac:chgData name="Hồ Diệp Huy" userId="6f76805e-86ae-4074-b37f-4b92e02656a4" providerId="ADAL" clId="{0F7586A1-1AF5-4A58-8B73-1C02C43FFF69}" dt="2024-10-14T14:19:09.991" v="813"/>
          <ac:spMkLst>
            <pc:docMk/>
            <pc:sldMk cId="413983384" sldId="279"/>
            <ac:spMk id="216" creationId="{00000000-0000-0000-0000-000000000000}"/>
          </ac:spMkLst>
        </pc:spChg>
        <pc:spChg chg="del">
          <ac:chgData name="Hồ Diệp Huy" userId="6f76805e-86ae-4074-b37f-4b92e02656a4" providerId="ADAL" clId="{0F7586A1-1AF5-4A58-8B73-1C02C43FFF69}" dt="2024-10-14T16:29:43.561" v="3056" actId="478"/>
          <ac:spMkLst>
            <pc:docMk/>
            <pc:sldMk cId="413983384" sldId="279"/>
            <ac:spMk id="217" creationId="{00000000-0000-0000-0000-000000000000}"/>
          </ac:spMkLst>
        </pc:spChg>
        <pc:spChg chg="mod">
          <ac:chgData name="Hồ Diệp Huy" userId="6f76805e-86ae-4074-b37f-4b92e02656a4" providerId="ADAL" clId="{0F7586A1-1AF5-4A58-8B73-1C02C43FFF69}" dt="2024-10-14T14:16:32.655" v="788" actId="20577"/>
          <ac:spMkLst>
            <pc:docMk/>
            <pc:sldMk cId="413983384" sldId="279"/>
            <ac:spMk id="218" creationId="{00000000-0000-0000-0000-000000000000}"/>
          </ac:spMkLst>
        </pc:spChg>
        <pc:spChg chg="mod">
          <ac:chgData name="Hồ Diệp Huy" userId="6f76805e-86ae-4074-b37f-4b92e02656a4" providerId="ADAL" clId="{0F7586A1-1AF5-4A58-8B73-1C02C43FFF69}" dt="2024-10-14T14:16:23.844" v="759" actId="20577"/>
          <ac:spMkLst>
            <pc:docMk/>
            <pc:sldMk cId="413983384" sldId="279"/>
            <ac:spMk id="219" creationId="{00000000-0000-0000-0000-000000000000}"/>
          </ac:spMkLst>
        </pc:spChg>
        <pc:spChg chg="mod">
          <ac:chgData name="Hồ Diệp Huy" userId="6f76805e-86ae-4074-b37f-4b92e02656a4" providerId="ADAL" clId="{0F7586A1-1AF5-4A58-8B73-1C02C43FFF69}" dt="2024-10-14T14:44:13.722" v="1004" actId="20577"/>
          <ac:spMkLst>
            <pc:docMk/>
            <pc:sldMk cId="413983384" sldId="279"/>
            <ac:spMk id="221" creationId="{00000000-0000-0000-0000-000000000000}"/>
          </ac:spMkLst>
        </pc:spChg>
        <pc:spChg chg="mod">
          <ac:chgData name="Hồ Diệp Huy" userId="6f76805e-86ae-4074-b37f-4b92e02656a4" providerId="ADAL" clId="{0F7586A1-1AF5-4A58-8B73-1C02C43FFF69}" dt="2024-10-14T14:16:10.191" v="710" actId="20577"/>
          <ac:spMkLst>
            <pc:docMk/>
            <pc:sldMk cId="413983384" sldId="279"/>
            <ac:spMk id="222" creationId="{00000000-0000-0000-0000-000000000000}"/>
          </ac:spMkLst>
        </pc:spChg>
        <pc:spChg chg="del">
          <ac:chgData name="Hồ Diệp Huy" userId="6f76805e-86ae-4074-b37f-4b92e02656a4" providerId="ADAL" clId="{0F7586A1-1AF5-4A58-8B73-1C02C43FFF69}" dt="2024-10-14T16:29:28.016" v="3049" actId="478"/>
          <ac:spMkLst>
            <pc:docMk/>
            <pc:sldMk cId="413983384" sldId="279"/>
            <ac:spMk id="223" creationId="{00000000-0000-0000-0000-000000000000}"/>
          </ac:spMkLst>
        </pc:spChg>
        <pc:spChg chg="del mod">
          <ac:chgData name="Hồ Diệp Huy" userId="6f76805e-86ae-4074-b37f-4b92e02656a4" providerId="ADAL" clId="{0F7586A1-1AF5-4A58-8B73-1C02C43FFF69}" dt="2024-10-14T16:29:31.673" v="3052" actId="478"/>
          <ac:spMkLst>
            <pc:docMk/>
            <pc:sldMk cId="413983384" sldId="279"/>
            <ac:spMk id="224" creationId="{00000000-0000-0000-0000-000000000000}"/>
          </ac:spMkLst>
        </pc:spChg>
        <pc:spChg chg="del">
          <ac:chgData name="Hồ Diệp Huy" userId="6f76805e-86ae-4074-b37f-4b92e02656a4" providerId="ADAL" clId="{0F7586A1-1AF5-4A58-8B73-1C02C43FFF69}" dt="2024-10-14T16:29:38.258" v="3054" actId="478"/>
          <ac:spMkLst>
            <pc:docMk/>
            <pc:sldMk cId="413983384" sldId="279"/>
            <ac:spMk id="225" creationId="{00000000-0000-0000-0000-000000000000}"/>
          </ac:spMkLst>
        </pc:spChg>
      </pc:sldChg>
      <pc:sldChg chg="addSp delSp modSp add mod">
        <pc:chgData name="Hồ Diệp Huy" userId="6f76805e-86ae-4074-b37f-4b92e02656a4" providerId="ADAL" clId="{0F7586A1-1AF5-4A58-8B73-1C02C43FFF69}" dt="2024-10-14T16:29:48.762" v="3059" actId="478"/>
        <pc:sldMkLst>
          <pc:docMk/>
          <pc:sldMk cId="93104426" sldId="280"/>
        </pc:sldMkLst>
        <pc:spChg chg="add del mod">
          <ac:chgData name="Hồ Diệp Huy" userId="6f76805e-86ae-4074-b37f-4b92e02656a4" providerId="ADAL" clId="{0F7586A1-1AF5-4A58-8B73-1C02C43FFF69}" dt="2024-10-14T14:25:40.607" v="837" actId="478"/>
          <ac:spMkLst>
            <pc:docMk/>
            <pc:sldMk cId="93104426" sldId="280"/>
            <ac:spMk id="3" creationId="{CD2BDE3A-B251-715C-B43F-987E8B7101AD}"/>
          </ac:spMkLst>
        </pc:spChg>
        <pc:spChg chg="add del mod">
          <ac:chgData name="Hồ Diệp Huy" userId="6f76805e-86ae-4074-b37f-4b92e02656a4" providerId="ADAL" clId="{0F7586A1-1AF5-4A58-8B73-1C02C43FFF69}" dt="2024-10-14T14:25:50.091" v="838" actId="478"/>
          <ac:spMkLst>
            <pc:docMk/>
            <pc:sldMk cId="93104426" sldId="280"/>
            <ac:spMk id="5" creationId="{0F6F2005-809E-39E7-B9A3-AC81DC83E757}"/>
          </ac:spMkLst>
        </pc:spChg>
        <pc:spChg chg="add del mod">
          <ac:chgData name="Hồ Diệp Huy" userId="6f76805e-86ae-4074-b37f-4b92e02656a4" providerId="ADAL" clId="{0F7586A1-1AF5-4A58-8B73-1C02C43FFF69}" dt="2024-10-14T14:25:50.091" v="838" actId="478"/>
          <ac:spMkLst>
            <pc:docMk/>
            <pc:sldMk cId="93104426" sldId="280"/>
            <ac:spMk id="7" creationId="{CB4BAC6F-405C-731F-7605-70CE4D0BC938}"/>
          </ac:spMkLst>
        </pc:spChg>
        <pc:spChg chg="add del mod">
          <ac:chgData name="Hồ Diệp Huy" userId="6f76805e-86ae-4074-b37f-4b92e02656a4" providerId="ADAL" clId="{0F7586A1-1AF5-4A58-8B73-1C02C43FFF69}" dt="2024-10-14T14:25:50.091" v="838" actId="478"/>
          <ac:spMkLst>
            <pc:docMk/>
            <pc:sldMk cId="93104426" sldId="280"/>
            <ac:spMk id="9" creationId="{A3E14061-AE04-52A8-37B8-5A9D79412116}"/>
          </ac:spMkLst>
        </pc:spChg>
        <pc:spChg chg="add del mod">
          <ac:chgData name="Hồ Diệp Huy" userId="6f76805e-86ae-4074-b37f-4b92e02656a4" providerId="ADAL" clId="{0F7586A1-1AF5-4A58-8B73-1C02C43FFF69}" dt="2024-10-14T14:25:53.375" v="839" actId="478"/>
          <ac:spMkLst>
            <pc:docMk/>
            <pc:sldMk cId="93104426" sldId="280"/>
            <ac:spMk id="11" creationId="{E9A9A4F7-3EB2-D291-DDD4-6563F8C77304}"/>
          </ac:spMkLst>
        </pc:spChg>
        <pc:spChg chg="add del mod">
          <ac:chgData name="Hồ Diệp Huy" userId="6f76805e-86ae-4074-b37f-4b92e02656a4" providerId="ADAL" clId="{0F7586A1-1AF5-4A58-8B73-1C02C43FFF69}" dt="2024-10-14T14:25:53.375" v="839" actId="478"/>
          <ac:spMkLst>
            <pc:docMk/>
            <pc:sldMk cId="93104426" sldId="280"/>
            <ac:spMk id="13" creationId="{B788D513-3749-D536-34EC-67BEC58235D1}"/>
          </ac:spMkLst>
        </pc:spChg>
        <pc:spChg chg="add del mod">
          <ac:chgData name="Hồ Diệp Huy" userId="6f76805e-86ae-4074-b37f-4b92e02656a4" providerId="ADAL" clId="{0F7586A1-1AF5-4A58-8B73-1C02C43FFF69}" dt="2024-10-14T14:25:58.717" v="840" actId="478"/>
          <ac:spMkLst>
            <pc:docMk/>
            <pc:sldMk cId="93104426" sldId="280"/>
            <ac:spMk id="15" creationId="{5E229B2C-3CD7-0284-0BCB-6EB0054004CB}"/>
          </ac:spMkLst>
        </pc:spChg>
        <pc:spChg chg="add del mod">
          <ac:chgData name="Hồ Diệp Huy" userId="6f76805e-86ae-4074-b37f-4b92e02656a4" providerId="ADAL" clId="{0F7586A1-1AF5-4A58-8B73-1C02C43FFF69}" dt="2024-10-14T14:26:01.812" v="841" actId="478"/>
          <ac:spMkLst>
            <pc:docMk/>
            <pc:sldMk cId="93104426" sldId="280"/>
            <ac:spMk id="17" creationId="{06D13B1B-8A47-C8C7-9EF7-5289F3F21852}"/>
          </ac:spMkLst>
        </pc:spChg>
        <pc:spChg chg="add del mod">
          <ac:chgData name="Hồ Diệp Huy" userId="6f76805e-86ae-4074-b37f-4b92e02656a4" providerId="ADAL" clId="{0F7586A1-1AF5-4A58-8B73-1C02C43FFF69}" dt="2024-10-14T14:26:01.812" v="841" actId="478"/>
          <ac:spMkLst>
            <pc:docMk/>
            <pc:sldMk cId="93104426" sldId="280"/>
            <ac:spMk id="19" creationId="{9E2CA9E1-EB64-6861-0CD1-514C2D78A637}"/>
          </ac:spMkLst>
        </pc:spChg>
        <pc:spChg chg="add del mod">
          <ac:chgData name="Hồ Diệp Huy" userId="6f76805e-86ae-4074-b37f-4b92e02656a4" providerId="ADAL" clId="{0F7586A1-1AF5-4A58-8B73-1C02C43FFF69}" dt="2024-10-14T16:29:48.762" v="3059" actId="478"/>
          <ac:spMkLst>
            <pc:docMk/>
            <pc:sldMk cId="93104426" sldId="280"/>
            <ac:spMk id="21" creationId="{E8DE81A2-5359-F4E8-8BCA-31BA89BE5950}"/>
          </ac:spMkLst>
        </pc:spChg>
        <pc:spChg chg="mod">
          <ac:chgData name="Hồ Diệp Huy" userId="6f76805e-86ae-4074-b37f-4b92e02656a4" providerId="ADAL" clId="{0F7586A1-1AF5-4A58-8B73-1C02C43FFF69}" dt="2024-10-14T14:26:22.718" v="846"/>
          <ac:spMkLst>
            <pc:docMk/>
            <pc:sldMk cId="93104426" sldId="280"/>
            <ac:spMk id="213" creationId="{00000000-0000-0000-0000-000000000000}"/>
          </ac:spMkLst>
        </pc:spChg>
        <pc:spChg chg="del mod">
          <ac:chgData name="Hồ Diệp Huy" userId="6f76805e-86ae-4074-b37f-4b92e02656a4" providerId="ADAL" clId="{0F7586A1-1AF5-4A58-8B73-1C02C43FFF69}" dt="2024-10-14T14:25:40.607" v="837" actId="478"/>
          <ac:spMkLst>
            <pc:docMk/>
            <pc:sldMk cId="93104426" sldId="280"/>
            <ac:spMk id="214" creationId="{00000000-0000-0000-0000-000000000000}"/>
          </ac:spMkLst>
        </pc:spChg>
        <pc:spChg chg="del">
          <ac:chgData name="Hồ Diệp Huy" userId="6f76805e-86ae-4074-b37f-4b92e02656a4" providerId="ADAL" clId="{0F7586A1-1AF5-4A58-8B73-1C02C43FFF69}" dt="2024-10-14T14:25:58.717" v="840" actId="478"/>
          <ac:spMkLst>
            <pc:docMk/>
            <pc:sldMk cId="93104426" sldId="280"/>
            <ac:spMk id="215" creationId="{00000000-0000-0000-0000-000000000000}"/>
          </ac:spMkLst>
        </pc:spChg>
        <pc:spChg chg="del">
          <ac:chgData name="Hồ Diệp Huy" userId="6f76805e-86ae-4074-b37f-4b92e02656a4" providerId="ADAL" clId="{0F7586A1-1AF5-4A58-8B73-1C02C43FFF69}" dt="2024-10-14T14:25:40.607" v="837" actId="478"/>
          <ac:spMkLst>
            <pc:docMk/>
            <pc:sldMk cId="93104426" sldId="280"/>
            <ac:spMk id="216" creationId="{00000000-0000-0000-0000-000000000000}"/>
          </ac:spMkLst>
        </pc:spChg>
        <pc:spChg chg="del">
          <ac:chgData name="Hồ Diệp Huy" userId="6f76805e-86ae-4074-b37f-4b92e02656a4" providerId="ADAL" clId="{0F7586A1-1AF5-4A58-8B73-1C02C43FFF69}" dt="2024-10-14T14:25:40.607" v="837" actId="478"/>
          <ac:spMkLst>
            <pc:docMk/>
            <pc:sldMk cId="93104426" sldId="280"/>
            <ac:spMk id="217" creationId="{00000000-0000-0000-0000-000000000000}"/>
          </ac:spMkLst>
        </pc:spChg>
        <pc:spChg chg="del">
          <ac:chgData name="Hồ Diệp Huy" userId="6f76805e-86ae-4074-b37f-4b92e02656a4" providerId="ADAL" clId="{0F7586A1-1AF5-4A58-8B73-1C02C43FFF69}" dt="2024-10-14T14:25:50.091" v="838" actId="478"/>
          <ac:spMkLst>
            <pc:docMk/>
            <pc:sldMk cId="93104426" sldId="280"/>
            <ac:spMk id="218" creationId="{00000000-0000-0000-0000-000000000000}"/>
          </ac:spMkLst>
        </pc:spChg>
        <pc:spChg chg="del mod">
          <ac:chgData name="Hồ Diệp Huy" userId="6f76805e-86ae-4074-b37f-4b92e02656a4" providerId="ADAL" clId="{0F7586A1-1AF5-4A58-8B73-1C02C43FFF69}" dt="2024-10-14T14:25:37.482" v="836" actId="478"/>
          <ac:spMkLst>
            <pc:docMk/>
            <pc:sldMk cId="93104426" sldId="280"/>
            <ac:spMk id="219" creationId="{00000000-0000-0000-0000-000000000000}"/>
          </ac:spMkLst>
        </pc:spChg>
        <pc:spChg chg="mod">
          <ac:chgData name="Hồ Diệp Huy" userId="6f76805e-86ae-4074-b37f-4b92e02656a4" providerId="ADAL" clId="{0F7586A1-1AF5-4A58-8B73-1C02C43FFF69}" dt="2024-10-14T14:22:30.593" v="833" actId="1076"/>
          <ac:spMkLst>
            <pc:docMk/>
            <pc:sldMk cId="93104426" sldId="280"/>
            <ac:spMk id="221" creationId="{00000000-0000-0000-0000-000000000000}"/>
          </ac:spMkLst>
        </pc:spChg>
        <pc:spChg chg="del">
          <ac:chgData name="Hồ Diệp Huy" userId="6f76805e-86ae-4074-b37f-4b92e02656a4" providerId="ADAL" clId="{0F7586A1-1AF5-4A58-8B73-1C02C43FFF69}" dt="2024-10-14T14:25:58.717" v="840" actId="478"/>
          <ac:spMkLst>
            <pc:docMk/>
            <pc:sldMk cId="93104426" sldId="280"/>
            <ac:spMk id="222" creationId="{00000000-0000-0000-0000-000000000000}"/>
          </ac:spMkLst>
        </pc:spChg>
        <pc:spChg chg="del">
          <ac:chgData name="Hồ Diệp Huy" userId="6f76805e-86ae-4074-b37f-4b92e02656a4" providerId="ADAL" clId="{0F7586A1-1AF5-4A58-8B73-1C02C43FFF69}" dt="2024-10-14T16:29:47.688" v="3058" actId="478"/>
          <ac:spMkLst>
            <pc:docMk/>
            <pc:sldMk cId="93104426" sldId="280"/>
            <ac:spMk id="223" creationId="{00000000-0000-0000-0000-000000000000}"/>
          </ac:spMkLst>
        </pc:spChg>
        <pc:spChg chg="del">
          <ac:chgData name="Hồ Diệp Huy" userId="6f76805e-86ae-4074-b37f-4b92e02656a4" providerId="ADAL" clId="{0F7586A1-1AF5-4A58-8B73-1C02C43FFF69}" dt="2024-10-14T14:25:53.375" v="839" actId="478"/>
          <ac:spMkLst>
            <pc:docMk/>
            <pc:sldMk cId="93104426" sldId="280"/>
            <ac:spMk id="224" creationId="{00000000-0000-0000-0000-000000000000}"/>
          </ac:spMkLst>
        </pc:spChg>
        <pc:spChg chg="del">
          <ac:chgData name="Hồ Diệp Huy" userId="6f76805e-86ae-4074-b37f-4b92e02656a4" providerId="ADAL" clId="{0F7586A1-1AF5-4A58-8B73-1C02C43FFF69}" dt="2024-10-14T14:25:50.091" v="838" actId="478"/>
          <ac:spMkLst>
            <pc:docMk/>
            <pc:sldMk cId="93104426" sldId="280"/>
            <ac:spMk id="225" creationId="{00000000-0000-0000-0000-000000000000}"/>
          </ac:spMkLst>
        </pc:spChg>
      </pc:sldChg>
      <pc:sldChg chg="addSp delSp modSp add del mod">
        <pc:chgData name="Hồ Diệp Huy" userId="6f76805e-86ae-4074-b37f-4b92e02656a4" providerId="ADAL" clId="{0F7586A1-1AF5-4A58-8B73-1C02C43FFF69}" dt="2024-10-14T15:19:52.060" v="1510" actId="20577"/>
        <pc:sldMkLst>
          <pc:docMk/>
          <pc:sldMk cId="565515914" sldId="281"/>
        </pc:sldMkLst>
        <pc:spChg chg="add del mod">
          <ac:chgData name="Hồ Diệp Huy" userId="6f76805e-86ae-4074-b37f-4b92e02656a4" providerId="ADAL" clId="{0F7586A1-1AF5-4A58-8B73-1C02C43FFF69}" dt="2024-10-14T15:10:30.566" v="1288" actId="478"/>
          <ac:spMkLst>
            <pc:docMk/>
            <pc:sldMk cId="565515914" sldId="281"/>
            <ac:spMk id="3" creationId="{C51178F0-090A-E569-58CC-FAB85BD4B5D5}"/>
          </ac:spMkLst>
        </pc:spChg>
        <pc:spChg chg="mod">
          <ac:chgData name="Hồ Diệp Huy" userId="6f76805e-86ae-4074-b37f-4b92e02656a4" providerId="ADAL" clId="{0F7586A1-1AF5-4A58-8B73-1C02C43FFF69}" dt="2024-10-14T15:11:24.690" v="1356" actId="1076"/>
          <ac:spMkLst>
            <pc:docMk/>
            <pc:sldMk cId="565515914" sldId="281"/>
            <ac:spMk id="242" creationId="{00000000-0000-0000-0000-000000000000}"/>
          </ac:spMkLst>
        </pc:spChg>
        <pc:spChg chg="mod">
          <ac:chgData name="Hồ Diệp Huy" userId="6f76805e-86ae-4074-b37f-4b92e02656a4" providerId="ADAL" clId="{0F7586A1-1AF5-4A58-8B73-1C02C43FFF69}" dt="2024-10-14T15:19:52.060" v="1510" actId="20577"/>
          <ac:spMkLst>
            <pc:docMk/>
            <pc:sldMk cId="565515914" sldId="281"/>
            <ac:spMk id="243" creationId="{00000000-0000-0000-0000-000000000000}"/>
          </ac:spMkLst>
        </pc:spChg>
        <pc:picChg chg="add del mod">
          <ac:chgData name="Hồ Diệp Huy" userId="6f76805e-86ae-4074-b37f-4b92e02656a4" providerId="ADAL" clId="{0F7586A1-1AF5-4A58-8B73-1C02C43FFF69}" dt="2024-10-14T15:15:48.799" v="1446" actId="478"/>
          <ac:picMkLst>
            <pc:docMk/>
            <pc:sldMk cId="565515914" sldId="281"/>
            <ac:picMk id="4" creationId="{B2749ED0-1087-6ED7-6C3B-09AA9D06941A}"/>
          </ac:picMkLst>
        </pc:picChg>
        <pc:picChg chg="add mod">
          <ac:chgData name="Hồ Diệp Huy" userId="6f76805e-86ae-4074-b37f-4b92e02656a4" providerId="ADAL" clId="{0F7586A1-1AF5-4A58-8B73-1C02C43FFF69}" dt="2024-10-14T15:15:54.535" v="1450"/>
          <ac:picMkLst>
            <pc:docMk/>
            <pc:sldMk cId="565515914" sldId="281"/>
            <ac:picMk id="5" creationId="{5780C056-9206-38A3-327D-578B8686EB86}"/>
          </ac:picMkLst>
        </pc:picChg>
        <pc:picChg chg="add mod">
          <ac:chgData name="Hồ Diệp Huy" userId="6f76805e-86ae-4074-b37f-4b92e02656a4" providerId="ADAL" clId="{0F7586A1-1AF5-4A58-8B73-1C02C43FFF69}" dt="2024-10-14T15:15:58.908" v="1453"/>
          <ac:picMkLst>
            <pc:docMk/>
            <pc:sldMk cId="565515914" sldId="281"/>
            <ac:picMk id="6" creationId="{FFAE7408-58D6-1498-1468-90CB35BCB69D}"/>
          </ac:picMkLst>
        </pc:picChg>
        <pc:picChg chg="add mod">
          <ac:chgData name="Hồ Diệp Huy" userId="6f76805e-86ae-4074-b37f-4b92e02656a4" providerId="ADAL" clId="{0F7586A1-1AF5-4A58-8B73-1C02C43FFF69}" dt="2024-10-14T15:16:06.177" v="1458"/>
          <ac:picMkLst>
            <pc:docMk/>
            <pc:sldMk cId="565515914" sldId="281"/>
            <ac:picMk id="7" creationId="{CA318783-B3D0-99AD-D847-B292AC612A24}"/>
          </ac:picMkLst>
        </pc:picChg>
        <pc:picChg chg="add mod modCrop">
          <ac:chgData name="Hồ Diệp Huy" userId="6f76805e-86ae-4074-b37f-4b92e02656a4" providerId="ADAL" clId="{0F7586A1-1AF5-4A58-8B73-1C02C43FFF69}" dt="2024-10-14T15:19:47.633" v="1508" actId="1076"/>
          <ac:picMkLst>
            <pc:docMk/>
            <pc:sldMk cId="565515914" sldId="281"/>
            <ac:picMk id="8" creationId="{A7C46D09-97EA-F31E-92FD-5ADA36E50B4A}"/>
          </ac:picMkLst>
        </pc:picChg>
        <pc:picChg chg="del">
          <ac:chgData name="Hồ Diệp Huy" userId="6f76805e-86ae-4074-b37f-4b92e02656a4" providerId="ADAL" clId="{0F7586A1-1AF5-4A58-8B73-1C02C43FFF69}" dt="2024-10-14T15:10:27.107" v="1287" actId="478"/>
          <ac:picMkLst>
            <pc:docMk/>
            <pc:sldMk cId="565515914" sldId="281"/>
            <ac:picMk id="244" creationId="{00000000-0000-0000-0000-000000000000}"/>
          </ac:picMkLst>
        </pc:picChg>
      </pc:sldChg>
      <pc:sldChg chg="modSp add del mod ord">
        <pc:chgData name="Hồ Diệp Huy" userId="6f76805e-86ae-4074-b37f-4b92e02656a4" providerId="ADAL" clId="{0F7586A1-1AF5-4A58-8B73-1C02C43FFF69}" dt="2024-10-14T15:08:38.028" v="1277" actId="2696"/>
        <pc:sldMkLst>
          <pc:docMk/>
          <pc:sldMk cId="2329251777" sldId="282"/>
        </pc:sldMkLst>
        <pc:spChg chg="mod">
          <ac:chgData name="Hồ Diệp Huy" userId="6f76805e-86ae-4074-b37f-4b92e02656a4" providerId="ADAL" clId="{0F7586A1-1AF5-4A58-8B73-1C02C43FFF69}" dt="2024-10-14T14:56:34.144" v="1155" actId="14100"/>
          <ac:spMkLst>
            <pc:docMk/>
            <pc:sldMk cId="2329251777" sldId="282"/>
            <ac:spMk id="230" creationId="{00000000-0000-0000-0000-000000000000}"/>
          </ac:spMkLst>
        </pc:spChg>
        <pc:spChg chg="mod">
          <ac:chgData name="Hồ Diệp Huy" userId="6f76805e-86ae-4074-b37f-4b92e02656a4" providerId="ADAL" clId="{0F7586A1-1AF5-4A58-8B73-1C02C43FFF69}" dt="2024-10-14T14:55:50.981" v="1108"/>
          <ac:spMkLst>
            <pc:docMk/>
            <pc:sldMk cId="2329251777" sldId="282"/>
            <ac:spMk id="231" creationId="{00000000-0000-0000-0000-000000000000}"/>
          </ac:spMkLst>
        </pc:spChg>
      </pc:sldChg>
      <pc:sldChg chg="addSp modSp add mod">
        <pc:chgData name="Hồ Diệp Huy" userId="6f76805e-86ae-4074-b37f-4b92e02656a4" providerId="ADAL" clId="{0F7586A1-1AF5-4A58-8B73-1C02C43FFF69}" dt="2024-10-14T15:14:19.564" v="1431" actId="732"/>
        <pc:sldMkLst>
          <pc:docMk/>
          <pc:sldMk cId="1123795853" sldId="283"/>
        </pc:sldMkLst>
        <pc:spChg chg="add">
          <ac:chgData name="Hồ Diệp Huy" userId="6f76805e-86ae-4074-b37f-4b92e02656a4" providerId="ADAL" clId="{0F7586A1-1AF5-4A58-8B73-1C02C43FFF69}" dt="2024-10-14T15:03:25.762" v="1218"/>
          <ac:spMkLst>
            <pc:docMk/>
            <pc:sldMk cId="1123795853" sldId="283"/>
            <ac:spMk id="2" creationId="{D4176AED-3484-411A-C5D1-A433874E2D0F}"/>
          </ac:spMkLst>
        </pc:spChg>
        <pc:spChg chg="mod">
          <ac:chgData name="Hồ Diệp Huy" userId="6f76805e-86ae-4074-b37f-4b92e02656a4" providerId="ADAL" clId="{0F7586A1-1AF5-4A58-8B73-1C02C43FFF69}" dt="2024-10-14T14:57:44.182" v="1168" actId="1076"/>
          <ac:spMkLst>
            <pc:docMk/>
            <pc:sldMk cId="1123795853" sldId="283"/>
            <ac:spMk id="242" creationId="{00000000-0000-0000-0000-000000000000}"/>
          </ac:spMkLst>
        </pc:spChg>
        <pc:spChg chg="mod">
          <ac:chgData name="Hồ Diệp Huy" userId="6f76805e-86ae-4074-b37f-4b92e02656a4" providerId="ADAL" clId="{0F7586A1-1AF5-4A58-8B73-1C02C43FFF69}" dt="2024-10-14T15:04:16.449" v="1240" actId="5793"/>
          <ac:spMkLst>
            <pc:docMk/>
            <pc:sldMk cId="1123795853" sldId="283"/>
            <ac:spMk id="243" creationId="{00000000-0000-0000-0000-000000000000}"/>
          </ac:spMkLst>
        </pc:spChg>
        <pc:picChg chg="mod modCrop">
          <ac:chgData name="Hồ Diệp Huy" userId="6f76805e-86ae-4074-b37f-4b92e02656a4" providerId="ADAL" clId="{0F7586A1-1AF5-4A58-8B73-1C02C43FFF69}" dt="2024-10-14T15:14:19.564" v="1431" actId="732"/>
          <ac:picMkLst>
            <pc:docMk/>
            <pc:sldMk cId="1123795853" sldId="283"/>
            <ac:picMk id="244" creationId="{00000000-0000-0000-0000-000000000000}"/>
          </ac:picMkLst>
        </pc:picChg>
      </pc:sldChg>
      <pc:sldChg chg="addSp delSp modSp add mod ord">
        <pc:chgData name="Hồ Diệp Huy" userId="6f76805e-86ae-4074-b37f-4b92e02656a4" providerId="ADAL" clId="{0F7586A1-1AF5-4A58-8B73-1C02C43FFF69}" dt="2024-10-14T15:11:53.981" v="1359" actId="478"/>
        <pc:sldMkLst>
          <pc:docMk/>
          <pc:sldMk cId="1882798597" sldId="284"/>
        </pc:sldMkLst>
        <pc:spChg chg="add del mod">
          <ac:chgData name="Hồ Diệp Huy" userId="6f76805e-86ae-4074-b37f-4b92e02656a4" providerId="ADAL" clId="{0F7586A1-1AF5-4A58-8B73-1C02C43FFF69}" dt="2024-10-14T15:11:53.981" v="1359" actId="478"/>
          <ac:spMkLst>
            <pc:docMk/>
            <pc:sldMk cId="1882798597" sldId="284"/>
            <ac:spMk id="3" creationId="{6363256C-2BEC-B0D1-7268-B436BB5255A7}"/>
          </ac:spMkLst>
        </pc:spChg>
        <pc:spChg chg="mod">
          <ac:chgData name="Hồ Diệp Huy" userId="6f76805e-86ae-4074-b37f-4b92e02656a4" providerId="ADAL" clId="{0F7586A1-1AF5-4A58-8B73-1C02C43FFF69}" dt="2024-10-14T15:08:26.898" v="1276" actId="1076"/>
          <ac:spMkLst>
            <pc:docMk/>
            <pc:sldMk cId="1882798597" sldId="284"/>
            <ac:spMk id="230" creationId="{00000000-0000-0000-0000-000000000000}"/>
          </ac:spMkLst>
        </pc:spChg>
        <pc:spChg chg="mod">
          <ac:chgData name="Hồ Diệp Huy" userId="6f76805e-86ae-4074-b37f-4b92e02656a4" providerId="ADAL" clId="{0F7586A1-1AF5-4A58-8B73-1C02C43FFF69}" dt="2024-10-14T15:08:26.898" v="1276" actId="1076"/>
          <ac:spMkLst>
            <pc:docMk/>
            <pc:sldMk cId="1882798597" sldId="284"/>
            <ac:spMk id="231" creationId="{00000000-0000-0000-0000-000000000000}"/>
          </ac:spMkLst>
        </pc:spChg>
        <pc:spChg chg="del mod">
          <ac:chgData name="Hồ Diệp Huy" userId="6f76805e-86ae-4074-b37f-4b92e02656a4" providerId="ADAL" clId="{0F7586A1-1AF5-4A58-8B73-1C02C43FFF69}" dt="2024-10-14T15:11:50.997" v="1358" actId="478"/>
          <ac:spMkLst>
            <pc:docMk/>
            <pc:sldMk cId="1882798597" sldId="284"/>
            <ac:spMk id="232" creationId="{00000000-0000-0000-0000-000000000000}"/>
          </ac:spMkLst>
        </pc:spChg>
      </pc:sldChg>
      <pc:sldChg chg="modSp add mod ord">
        <pc:chgData name="Hồ Diệp Huy" userId="6f76805e-86ae-4074-b37f-4b92e02656a4" providerId="ADAL" clId="{0F7586A1-1AF5-4A58-8B73-1C02C43FFF69}" dt="2024-10-14T15:18:55.209" v="1500" actId="1076"/>
        <pc:sldMkLst>
          <pc:docMk/>
          <pc:sldMk cId="2239621843" sldId="285"/>
        </pc:sldMkLst>
        <pc:spChg chg="mod">
          <ac:chgData name="Hồ Diệp Huy" userId="6f76805e-86ae-4074-b37f-4b92e02656a4" providerId="ADAL" clId="{0F7586A1-1AF5-4A58-8B73-1C02C43FFF69}" dt="2024-10-14T15:18:55.209" v="1500" actId="1076"/>
          <ac:spMkLst>
            <pc:docMk/>
            <pc:sldMk cId="2239621843" sldId="285"/>
            <ac:spMk id="230" creationId="{00000000-0000-0000-0000-000000000000}"/>
          </ac:spMkLst>
        </pc:spChg>
        <pc:spChg chg="mod">
          <ac:chgData name="Hồ Diệp Huy" userId="6f76805e-86ae-4074-b37f-4b92e02656a4" providerId="ADAL" clId="{0F7586A1-1AF5-4A58-8B73-1C02C43FFF69}" dt="2024-10-14T15:18:49.322" v="1499" actId="1076"/>
          <ac:spMkLst>
            <pc:docMk/>
            <pc:sldMk cId="2239621843" sldId="285"/>
            <ac:spMk id="231" creationId="{00000000-0000-0000-0000-000000000000}"/>
          </ac:spMkLst>
        </pc:spChg>
      </pc:sldChg>
      <pc:sldChg chg="modSp add mod ord">
        <pc:chgData name="Hồ Diệp Huy" userId="6f76805e-86ae-4074-b37f-4b92e02656a4" providerId="ADAL" clId="{0F7586A1-1AF5-4A58-8B73-1C02C43FFF69}" dt="2024-10-14T15:21:03.792" v="1514" actId="1076"/>
        <pc:sldMkLst>
          <pc:docMk/>
          <pc:sldMk cId="90922300" sldId="286"/>
        </pc:sldMkLst>
        <pc:spChg chg="mod">
          <ac:chgData name="Hồ Diệp Huy" userId="6f76805e-86ae-4074-b37f-4b92e02656a4" providerId="ADAL" clId="{0F7586A1-1AF5-4A58-8B73-1C02C43FFF69}" dt="2024-10-14T15:12:58.548" v="1425" actId="20577"/>
          <ac:spMkLst>
            <pc:docMk/>
            <pc:sldMk cId="90922300" sldId="286"/>
            <ac:spMk id="242" creationId="{00000000-0000-0000-0000-000000000000}"/>
          </ac:spMkLst>
        </pc:spChg>
        <pc:spChg chg="mod">
          <ac:chgData name="Hồ Diệp Huy" userId="6f76805e-86ae-4074-b37f-4b92e02656a4" providerId="ADAL" clId="{0F7586A1-1AF5-4A58-8B73-1C02C43FFF69}" dt="2024-10-14T15:21:03.792" v="1514" actId="1076"/>
          <ac:spMkLst>
            <pc:docMk/>
            <pc:sldMk cId="90922300" sldId="286"/>
            <ac:spMk id="243" creationId="{00000000-0000-0000-0000-000000000000}"/>
          </ac:spMkLst>
        </pc:spChg>
      </pc:sldChg>
      <pc:sldChg chg="addSp delSp modSp add del mod ord">
        <pc:chgData name="Hồ Diệp Huy" userId="6f76805e-86ae-4074-b37f-4b92e02656a4" providerId="ADAL" clId="{0F7586A1-1AF5-4A58-8B73-1C02C43FFF69}" dt="2024-10-14T16:30:00.557" v="3060" actId="2696"/>
        <pc:sldMkLst>
          <pc:docMk/>
          <pc:sldMk cId="1200605469" sldId="287"/>
        </pc:sldMkLst>
        <pc:spChg chg="add del mod">
          <ac:chgData name="Hồ Diệp Huy" userId="6f76805e-86ae-4074-b37f-4b92e02656a4" providerId="ADAL" clId="{0F7586A1-1AF5-4A58-8B73-1C02C43FFF69}" dt="2024-10-14T15:15:35.524" v="1442" actId="478"/>
          <ac:spMkLst>
            <pc:docMk/>
            <pc:sldMk cId="1200605469" sldId="287"/>
            <ac:spMk id="3" creationId="{24426028-F37D-03FD-9578-A55CADBF7CA7}"/>
          </ac:spMkLst>
        </pc:spChg>
        <pc:spChg chg="mod">
          <ac:chgData name="Hồ Diệp Huy" userId="6f76805e-86ae-4074-b37f-4b92e02656a4" providerId="ADAL" clId="{0F7586A1-1AF5-4A58-8B73-1C02C43FFF69}" dt="2024-10-14T15:15:29.710" v="1440"/>
          <ac:spMkLst>
            <pc:docMk/>
            <pc:sldMk cId="1200605469" sldId="287"/>
            <ac:spMk id="242" creationId="{00000000-0000-0000-0000-000000000000}"/>
          </ac:spMkLst>
        </pc:spChg>
        <pc:picChg chg="add mod ord modCrop">
          <ac:chgData name="Hồ Diệp Huy" userId="6f76805e-86ae-4074-b37f-4b92e02656a4" providerId="ADAL" clId="{0F7586A1-1AF5-4A58-8B73-1C02C43FFF69}" dt="2024-10-14T15:31:51.531" v="1690" actId="732"/>
          <ac:picMkLst>
            <pc:docMk/>
            <pc:sldMk cId="1200605469" sldId="287"/>
            <ac:picMk id="4" creationId="{5F984A94-5C89-D72E-571E-A3D468C646D3}"/>
          </ac:picMkLst>
        </pc:picChg>
        <pc:picChg chg="del mod modCrop">
          <ac:chgData name="Hồ Diệp Huy" userId="6f76805e-86ae-4074-b37f-4b92e02656a4" providerId="ADAL" clId="{0F7586A1-1AF5-4A58-8B73-1C02C43FFF69}" dt="2024-10-14T15:15:33.260" v="1441" actId="478"/>
          <ac:picMkLst>
            <pc:docMk/>
            <pc:sldMk cId="1200605469" sldId="287"/>
            <ac:picMk id="244" creationId="{00000000-0000-0000-0000-000000000000}"/>
          </ac:picMkLst>
        </pc:picChg>
      </pc:sldChg>
      <pc:sldChg chg="modSp add mod ord">
        <pc:chgData name="Hồ Diệp Huy" userId="6f76805e-86ae-4074-b37f-4b92e02656a4" providerId="ADAL" clId="{0F7586A1-1AF5-4A58-8B73-1C02C43FFF69}" dt="2024-10-14T15:21:24.495" v="1546" actId="20577"/>
        <pc:sldMkLst>
          <pc:docMk/>
          <pc:sldMk cId="3505225485" sldId="288"/>
        </pc:sldMkLst>
        <pc:spChg chg="mod">
          <ac:chgData name="Hồ Diệp Huy" userId="6f76805e-86ae-4074-b37f-4b92e02656a4" providerId="ADAL" clId="{0F7586A1-1AF5-4A58-8B73-1C02C43FFF69}" dt="2024-10-14T15:21:24.495" v="1546" actId="20577"/>
          <ac:spMkLst>
            <pc:docMk/>
            <pc:sldMk cId="3505225485" sldId="288"/>
            <ac:spMk id="230" creationId="{00000000-0000-0000-0000-000000000000}"/>
          </ac:spMkLst>
        </pc:spChg>
        <pc:spChg chg="mod">
          <ac:chgData name="Hồ Diệp Huy" userId="6f76805e-86ae-4074-b37f-4b92e02656a4" providerId="ADAL" clId="{0F7586A1-1AF5-4A58-8B73-1C02C43FFF69}" dt="2024-10-14T15:21:19.618" v="1522"/>
          <ac:spMkLst>
            <pc:docMk/>
            <pc:sldMk cId="3505225485" sldId="288"/>
            <ac:spMk id="231" creationId="{00000000-0000-0000-0000-000000000000}"/>
          </ac:spMkLst>
        </pc:spChg>
      </pc:sldChg>
      <pc:sldChg chg="modSp add mod ord">
        <pc:chgData name="Hồ Diệp Huy" userId="6f76805e-86ae-4074-b37f-4b92e02656a4" providerId="ADAL" clId="{0F7586A1-1AF5-4A58-8B73-1C02C43FFF69}" dt="2024-10-14T15:25:37.089" v="1625" actId="20577"/>
        <pc:sldMkLst>
          <pc:docMk/>
          <pc:sldMk cId="2402378119" sldId="289"/>
        </pc:sldMkLst>
        <pc:spChg chg="mod">
          <ac:chgData name="Hồ Diệp Huy" userId="6f76805e-86ae-4074-b37f-4b92e02656a4" providerId="ADAL" clId="{0F7586A1-1AF5-4A58-8B73-1C02C43FFF69}" dt="2024-10-14T15:23:55.979" v="1598" actId="1076"/>
          <ac:spMkLst>
            <pc:docMk/>
            <pc:sldMk cId="2402378119" sldId="289"/>
            <ac:spMk id="242" creationId="{00000000-0000-0000-0000-000000000000}"/>
          </ac:spMkLst>
        </pc:spChg>
        <pc:spChg chg="mod">
          <ac:chgData name="Hồ Diệp Huy" userId="6f76805e-86ae-4074-b37f-4b92e02656a4" providerId="ADAL" clId="{0F7586A1-1AF5-4A58-8B73-1C02C43FFF69}" dt="2024-10-14T15:25:37.089" v="1625" actId="20577"/>
          <ac:spMkLst>
            <pc:docMk/>
            <pc:sldMk cId="2402378119" sldId="289"/>
            <ac:spMk id="243" creationId="{00000000-0000-0000-0000-000000000000}"/>
          </ac:spMkLst>
        </pc:spChg>
      </pc:sldChg>
      <pc:sldChg chg="modSp add mod">
        <pc:chgData name="Hồ Diệp Huy" userId="6f76805e-86ae-4074-b37f-4b92e02656a4" providerId="ADAL" clId="{0F7586A1-1AF5-4A58-8B73-1C02C43FFF69}" dt="2024-10-14T15:25:47.980" v="1629" actId="12"/>
        <pc:sldMkLst>
          <pc:docMk/>
          <pc:sldMk cId="4010940129" sldId="290"/>
        </pc:sldMkLst>
        <pc:spChg chg="mod">
          <ac:chgData name="Hồ Diệp Huy" userId="6f76805e-86ae-4074-b37f-4b92e02656a4" providerId="ADAL" clId="{0F7586A1-1AF5-4A58-8B73-1C02C43FFF69}" dt="2024-10-14T15:25:47.980" v="1629" actId="12"/>
          <ac:spMkLst>
            <pc:docMk/>
            <pc:sldMk cId="4010940129" sldId="290"/>
            <ac:spMk id="243" creationId="{00000000-0000-0000-0000-000000000000}"/>
          </ac:spMkLst>
        </pc:spChg>
      </pc:sldChg>
      <pc:sldChg chg="modSp add mod ord">
        <pc:chgData name="Hồ Diệp Huy" userId="6f76805e-86ae-4074-b37f-4b92e02656a4" providerId="ADAL" clId="{0F7586A1-1AF5-4A58-8B73-1C02C43FFF69}" dt="2024-10-14T15:26:57.692" v="1675" actId="20577"/>
        <pc:sldMkLst>
          <pc:docMk/>
          <pc:sldMk cId="2775877084" sldId="291"/>
        </pc:sldMkLst>
        <pc:spChg chg="mod">
          <ac:chgData name="Hồ Diệp Huy" userId="6f76805e-86ae-4074-b37f-4b92e02656a4" providerId="ADAL" clId="{0F7586A1-1AF5-4A58-8B73-1C02C43FFF69}" dt="2024-10-14T15:26:57.692" v="1675" actId="20577"/>
          <ac:spMkLst>
            <pc:docMk/>
            <pc:sldMk cId="2775877084" sldId="291"/>
            <ac:spMk id="230" creationId="{00000000-0000-0000-0000-000000000000}"/>
          </ac:spMkLst>
        </pc:spChg>
        <pc:spChg chg="mod">
          <ac:chgData name="Hồ Diệp Huy" userId="6f76805e-86ae-4074-b37f-4b92e02656a4" providerId="ADAL" clId="{0F7586A1-1AF5-4A58-8B73-1C02C43FFF69}" dt="2024-10-14T15:26:16.393" v="1637"/>
          <ac:spMkLst>
            <pc:docMk/>
            <pc:sldMk cId="2775877084" sldId="291"/>
            <ac:spMk id="231" creationId="{00000000-0000-0000-0000-000000000000}"/>
          </ac:spMkLst>
        </pc:spChg>
      </pc:sldChg>
      <pc:sldChg chg="addSp modSp add mod ord">
        <pc:chgData name="Hồ Diệp Huy" userId="6f76805e-86ae-4074-b37f-4b92e02656a4" providerId="ADAL" clId="{0F7586A1-1AF5-4A58-8B73-1C02C43FFF69}" dt="2024-10-14T15:37:21.733" v="1750" actId="9405"/>
        <pc:sldMkLst>
          <pc:docMk/>
          <pc:sldMk cId="244139857" sldId="292"/>
        </pc:sldMkLst>
        <pc:spChg chg="mod">
          <ac:chgData name="Hồ Diệp Huy" userId="6f76805e-86ae-4074-b37f-4b92e02656a4" providerId="ADAL" clId="{0F7586A1-1AF5-4A58-8B73-1C02C43FFF69}" dt="2024-10-14T15:32:52.251" v="1727" actId="20577"/>
          <ac:spMkLst>
            <pc:docMk/>
            <pc:sldMk cId="244139857" sldId="292"/>
            <ac:spMk id="242" creationId="{00000000-0000-0000-0000-000000000000}"/>
          </ac:spMkLst>
        </pc:spChg>
        <pc:spChg chg="mod">
          <ac:chgData name="Hồ Diệp Huy" userId="6f76805e-86ae-4074-b37f-4b92e02656a4" providerId="ADAL" clId="{0F7586A1-1AF5-4A58-8B73-1C02C43FFF69}" dt="2024-10-14T15:34:48.040" v="1742" actId="20577"/>
          <ac:spMkLst>
            <pc:docMk/>
            <pc:sldMk cId="244139857" sldId="292"/>
            <ac:spMk id="243" creationId="{00000000-0000-0000-0000-000000000000}"/>
          </ac:spMkLst>
        </pc:spChg>
        <pc:picChg chg="add mod">
          <ac:chgData name="Hồ Diệp Huy" userId="6f76805e-86ae-4074-b37f-4b92e02656a4" providerId="ADAL" clId="{0F7586A1-1AF5-4A58-8B73-1C02C43FFF69}" dt="2024-10-14T15:36:39.121" v="1749"/>
          <ac:picMkLst>
            <pc:docMk/>
            <pc:sldMk cId="244139857" sldId="292"/>
            <ac:picMk id="5122" creationId="{5A593756-C680-46F8-0DDD-FEDB0DA4355F}"/>
          </ac:picMkLst>
        </pc:picChg>
        <pc:inkChg chg="add">
          <ac:chgData name="Hồ Diệp Huy" userId="6f76805e-86ae-4074-b37f-4b92e02656a4" providerId="ADAL" clId="{0F7586A1-1AF5-4A58-8B73-1C02C43FFF69}" dt="2024-10-14T15:37:21.733" v="1750" actId="9405"/>
          <ac:inkMkLst>
            <pc:docMk/>
            <pc:sldMk cId="244139857" sldId="292"/>
            <ac:inkMk id="2" creationId="{8E94AD03-9F36-6E27-7CB4-706FDA0D6757}"/>
          </ac:inkMkLst>
        </pc:inkChg>
      </pc:sldChg>
      <pc:sldChg chg="addSp delSp modSp add del mod ord">
        <pc:chgData name="Hồ Diệp Huy" userId="6f76805e-86ae-4074-b37f-4b92e02656a4" providerId="ADAL" clId="{0F7586A1-1AF5-4A58-8B73-1C02C43FFF69}" dt="2024-10-14T15:42:46.084" v="1759" actId="2696"/>
        <pc:sldMkLst>
          <pc:docMk/>
          <pc:sldMk cId="3929809264" sldId="293"/>
        </pc:sldMkLst>
        <pc:spChg chg="add del mod">
          <ac:chgData name="Hồ Diệp Huy" userId="6f76805e-86ae-4074-b37f-4b92e02656a4" providerId="ADAL" clId="{0F7586A1-1AF5-4A58-8B73-1C02C43FFF69}" dt="2024-10-14T15:42:21.193" v="1757" actId="478"/>
          <ac:spMkLst>
            <pc:docMk/>
            <pc:sldMk cId="3929809264" sldId="293"/>
            <ac:spMk id="3" creationId="{70AB19C1-A3B2-5557-8BF4-095391C4BFFA}"/>
          </ac:spMkLst>
        </pc:spChg>
        <pc:spChg chg="add del mod">
          <ac:chgData name="Hồ Diệp Huy" userId="6f76805e-86ae-4074-b37f-4b92e02656a4" providerId="ADAL" clId="{0F7586A1-1AF5-4A58-8B73-1C02C43FFF69}" dt="2024-10-14T15:42:21.193" v="1757" actId="478"/>
          <ac:spMkLst>
            <pc:docMk/>
            <pc:sldMk cId="3929809264" sldId="293"/>
            <ac:spMk id="5" creationId="{9B0EC580-F8DD-075B-D833-2644DF72015F}"/>
          </ac:spMkLst>
        </pc:spChg>
        <pc:spChg chg="add mod">
          <ac:chgData name="Hồ Diệp Huy" userId="6f76805e-86ae-4074-b37f-4b92e02656a4" providerId="ADAL" clId="{0F7586A1-1AF5-4A58-8B73-1C02C43FFF69}" dt="2024-10-14T15:42:21.990" v="1758"/>
          <ac:spMkLst>
            <pc:docMk/>
            <pc:sldMk cId="3929809264" sldId="293"/>
            <ac:spMk id="6" creationId="{2324C311-5BD3-AEC4-75CC-554DE1F3369F}"/>
          </ac:spMkLst>
        </pc:spChg>
        <pc:spChg chg="add mod">
          <ac:chgData name="Hồ Diệp Huy" userId="6f76805e-86ae-4074-b37f-4b92e02656a4" providerId="ADAL" clId="{0F7586A1-1AF5-4A58-8B73-1C02C43FFF69}" dt="2024-10-14T15:42:21.990" v="1758"/>
          <ac:spMkLst>
            <pc:docMk/>
            <pc:sldMk cId="3929809264" sldId="293"/>
            <ac:spMk id="7" creationId="{3781ED95-B5B3-D3C0-551F-8908F5E8C931}"/>
          </ac:spMkLst>
        </pc:spChg>
        <pc:spChg chg="del">
          <ac:chgData name="Hồ Diệp Huy" userId="6f76805e-86ae-4074-b37f-4b92e02656a4" providerId="ADAL" clId="{0F7586A1-1AF5-4A58-8B73-1C02C43FFF69}" dt="2024-10-14T15:42:16.502" v="1756" actId="478"/>
          <ac:spMkLst>
            <pc:docMk/>
            <pc:sldMk cId="3929809264" sldId="293"/>
            <ac:spMk id="809" creationId="{00000000-0000-0000-0000-000000000000}"/>
          </ac:spMkLst>
        </pc:spChg>
        <pc:spChg chg="del">
          <ac:chgData name="Hồ Diệp Huy" userId="6f76805e-86ae-4074-b37f-4b92e02656a4" providerId="ADAL" clId="{0F7586A1-1AF5-4A58-8B73-1C02C43FFF69}" dt="2024-10-14T15:42:16.502" v="1756" actId="478"/>
          <ac:spMkLst>
            <pc:docMk/>
            <pc:sldMk cId="3929809264" sldId="293"/>
            <ac:spMk id="810" creationId="{00000000-0000-0000-0000-000000000000}"/>
          </ac:spMkLst>
        </pc:spChg>
        <pc:picChg chg="add mod">
          <ac:chgData name="Hồ Diệp Huy" userId="6f76805e-86ae-4074-b37f-4b92e02656a4" providerId="ADAL" clId="{0F7586A1-1AF5-4A58-8B73-1C02C43FFF69}" dt="2024-10-14T15:42:21.990" v="1758"/>
          <ac:picMkLst>
            <pc:docMk/>
            <pc:sldMk cId="3929809264" sldId="293"/>
            <ac:picMk id="8" creationId="{8F60044F-6196-6B93-8AB5-461ECDA47C24}"/>
          </ac:picMkLst>
        </pc:picChg>
        <pc:inkChg chg="add mod">
          <ac:chgData name="Hồ Diệp Huy" userId="6f76805e-86ae-4074-b37f-4b92e02656a4" providerId="ADAL" clId="{0F7586A1-1AF5-4A58-8B73-1C02C43FFF69}" dt="2024-10-14T15:42:21.990" v="1758"/>
          <ac:inkMkLst>
            <pc:docMk/>
            <pc:sldMk cId="3929809264" sldId="293"/>
            <ac:inkMk id="9" creationId="{B75BD0F1-93EE-6CA1-A059-83512DB36C92}"/>
          </ac:inkMkLst>
        </pc:inkChg>
      </pc:sldChg>
      <pc:sldChg chg="modSp add mod ord">
        <pc:chgData name="Hồ Diệp Huy" userId="6f76805e-86ae-4074-b37f-4b92e02656a4" providerId="ADAL" clId="{0F7586A1-1AF5-4A58-8B73-1C02C43FFF69}" dt="2024-10-14T15:43:57.891" v="1828" actId="1076"/>
        <pc:sldMkLst>
          <pc:docMk/>
          <pc:sldMk cId="4118628158" sldId="293"/>
        </pc:sldMkLst>
        <pc:spChg chg="mod">
          <ac:chgData name="Hồ Diệp Huy" userId="6f76805e-86ae-4074-b37f-4b92e02656a4" providerId="ADAL" clId="{0F7586A1-1AF5-4A58-8B73-1C02C43FFF69}" dt="2024-10-14T15:43:57.891" v="1828" actId="1076"/>
          <ac:spMkLst>
            <pc:docMk/>
            <pc:sldMk cId="4118628158" sldId="293"/>
            <ac:spMk id="230" creationId="{00000000-0000-0000-0000-000000000000}"/>
          </ac:spMkLst>
        </pc:spChg>
        <pc:spChg chg="mod">
          <ac:chgData name="Hồ Diệp Huy" userId="6f76805e-86ae-4074-b37f-4b92e02656a4" providerId="ADAL" clId="{0F7586A1-1AF5-4A58-8B73-1C02C43FFF69}" dt="2024-10-14T15:43:54.262" v="1827" actId="1076"/>
          <ac:spMkLst>
            <pc:docMk/>
            <pc:sldMk cId="4118628158" sldId="293"/>
            <ac:spMk id="231" creationId="{00000000-0000-0000-0000-000000000000}"/>
          </ac:spMkLst>
        </pc:spChg>
      </pc:sldChg>
      <pc:sldChg chg="delSp modSp add mod ord">
        <pc:chgData name="Hồ Diệp Huy" userId="6f76805e-86ae-4074-b37f-4b92e02656a4" providerId="ADAL" clId="{0F7586A1-1AF5-4A58-8B73-1C02C43FFF69}" dt="2024-10-14T15:46:26.332" v="1906" actId="1076"/>
        <pc:sldMkLst>
          <pc:docMk/>
          <pc:sldMk cId="382627900" sldId="294"/>
        </pc:sldMkLst>
        <pc:spChg chg="mod">
          <ac:chgData name="Hồ Diệp Huy" userId="6f76805e-86ae-4074-b37f-4b92e02656a4" providerId="ADAL" clId="{0F7586A1-1AF5-4A58-8B73-1C02C43FFF69}" dt="2024-10-14T15:46:26.332" v="1906" actId="1076"/>
          <ac:spMkLst>
            <pc:docMk/>
            <pc:sldMk cId="382627900" sldId="294"/>
            <ac:spMk id="242" creationId="{00000000-0000-0000-0000-000000000000}"/>
          </ac:spMkLst>
        </pc:spChg>
        <pc:spChg chg="mod">
          <ac:chgData name="Hồ Diệp Huy" userId="6f76805e-86ae-4074-b37f-4b92e02656a4" providerId="ADAL" clId="{0F7586A1-1AF5-4A58-8B73-1C02C43FFF69}" dt="2024-10-14T15:46:22.556" v="1905" actId="1076"/>
          <ac:spMkLst>
            <pc:docMk/>
            <pc:sldMk cId="382627900" sldId="294"/>
            <ac:spMk id="243" creationId="{00000000-0000-0000-0000-000000000000}"/>
          </ac:spMkLst>
        </pc:spChg>
        <pc:picChg chg="del">
          <ac:chgData name="Hồ Diệp Huy" userId="6f76805e-86ae-4074-b37f-4b92e02656a4" providerId="ADAL" clId="{0F7586A1-1AF5-4A58-8B73-1C02C43FFF69}" dt="2024-10-14T15:45:29.320" v="1903" actId="478"/>
          <ac:picMkLst>
            <pc:docMk/>
            <pc:sldMk cId="382627900" sldId="294"/>
            <ac:picMk id="5122" creationId="{5A593756-C680-46F8-0DDD-FEDB0DA4355F}"/>
          </ac:picMkLst>
        </pc:picChg>
      </pc:sldChg>
      <pc:sldChg chg="modSp add mod">
        <pc:chgData name="Hồ Diệp Huy" userId="6f76805e-86ae-4074-b37f-4b92e02656a4" providerId="ADAL" clId="{0F7586A1-1AF5-4A58-8B73-1C02C43FFF69}" dt="2024-10-14T15:47:17.946" v="1911" actId="113"/>
        <pc:sldMkLst>
          <pc:docMk/>
          <pc:sldMk cId="2158609517" sldId="295"/>
        </pc:sldMkLst>
        <pc:spChg chg="mod">
          <ac:chgData name="Hồ Diệp Huy" userId="6f76805e-86ae-4074-b37f-4b92e02656a4" providerId="ADAL" clId="{0F7586A1-1AF5-4A58-8B73-1C02C43FFF69}" dt="2024-10-14T15:47:17.946" v="1911" actId="113"/>
          <ac:spMkLst>
            <pc:docMk/>
            <pc:sldMk cId="2158609517" sldId="295"/>
            <ac:spMk id="243" creationId="{00000000-0000-0000-0000-000000000000}"/>
          </ac:spMkLst>
        </pc:spChg>
      </pc:sldChg>
      <pc:sldChg chg="modSp add mod ord">
        <pc:chgData name="Hồ Diệp Huy" userId="6f76805e-86ae-4074-b37f-4b92e02656a4" providerId="ADAL" clId="{0F7586A1-1AF5-4A58-8B73-1C02C43FFF69}" dt="2024-10-14T15:47:59.742" v="1958" actId="20577"/>
        <pc:sldMkLst>
          <pc:docMk/>
          <pc:sldMk cId="2184508282" sldId="296"/>
        </pc:sldMkLst>
        <pc:spChg chg="mod">
          <ac:chgData name="Hồ Diệp Huy" userId="6f76805e-86ae-4074-b37f-4b92e02656a4" providerId="ADAL" clId="{0F7586A1-1AF5-4A58-8B73-1C02C43FFF69}" dt="2024-10-14T15:47:59.742" v="1958" actId="20577"/>
          <ac:spMkLst>
            <pc:docMk/>
            <pc:sldMk cId="2184508282" sldId="296"/>
            <ac:spMk id="230" creationId="{00000000-0000-0000-0000-000000000000}"/>
          </ac:spMkLst>
        </pc:spChg>
        <pc:spChg chg="mod">
          <ac:chgData name="Hồ Diệp Huy" userId="6f76805e-86ae-4074-b37f-4b92e02656a4" providerId="ADAL" clId="{0F7586A1-1AF5-4A58-8B73-1C02C43FFF69}" dt="2024-10-14T15:47:39.532" v="1919"/>
          <ac:spMkLst>
            <pc:docMk/>
            <pc:sldMk cId="2184508282" sldId="296"/>
            <ac:spMk id="231" creationId="{00000000-0000-0000-0000-000000000000}"/>
          </ac:spMkLst>
        </pc:spChg>
      </pc:sldChg>
      <pc:sldChg chg="modSp add mod ord">
        <pc:chgData name="Hồ Diệp Huy" userId="6f76805e-86ae-4074-b37f-4b92e02656a4" providerId="ADAL" clId="{0F7586A1-1AF5-4A58-8B73-1C02C43FFF69}" dt="2024-10-14T16:01:45.567" v="2388" actId="20577"/>
        <pc:sldMkLst>
          <pc:docMk/>
          <pc:sldMk cId="1882642416" sldId="297"/>
        </pc:sldMkLst>
        <pc:spChg chg="mod">
          <ac:chgData name="Hồ Diệp Huy" userId="6f76805e-86ae-4074-b37f-4b92e02656a4" providerId="ADAL" clId="{0F7586A1-1AF5-4A58-8B73-1C02C43FFF69}" dt="2024-10-14T15:57:29.213" v="2285" actId="20577"/>
          <ac:spMkLst>
            <pc:docMk/>
            <pc:sldMk cId="1882642416" sldId="297"/>
            <ac:spMk id="242" creationId="{00000000-0000-0000-0000-000000000000}"/>
          </ac:spMkLst>
        </pc:spChg>
        <pc:spChg chg="mod">
          <ac:chgData name="Hồ Diệp Huy" userId="6f76805e-86ae-4074-b37f-4b92e02656a4" providerId="ADAL" clId="{0F7586A1-1AF5-4A58-8B73-1C02C43FFF69}" dt="2024-10-14T16:01:45.567" v="2388" actId="20577"/>
          <ac:spMkLst>
            <pc:docMk/>
            <pc:sldMk cId="1882642416" sldId="297"/>
            <ac:spMk id="243" creationId="{00000000-0000-0000-0000-000000000000}"/>
          </ac:spMkLst>
        </pc:spChg>
      </pc:sldChg>
      <pc:sldChg chg="modSp add mod">
        <pc:chgData name="Hồ Diệp Huy" userId="6f76805e-86ae-4074-b37f-4b92e02656a4" providerId="ADAL" clId="{0F7586A1-1AF5-4A58-8B73-1C02C43FFF69}" dt="2024-10-14T16:02:51.325" v="2413" actId="114"/>
        <pc:sldMkLst>
          <pc:docMk/>
          <pc:sldMk cId="1548794482" sldId="298"/>
        </pc:sldMkLst>
        <pc:spChg chg="mod">
          <ac:chgData name="Hồ Diệp Huy" userId="6f76805e-86ae-4074-b37f-4b92e02656a4" providerId="ADAL" clId="{0F7586A1-1AF5-4A58-8B73-1C02C43FFF69}" dt="2024-10-14T16:02:51.325" v="2413" actId="114"/>
          <ac:spMkLst>
            <pc:docMk/>
            <pc:sldMk cId="1548794482" sldId="298"/>
            <ac:spMk id="243" creationId="{00000000-0000-0000-0000-000000000000}"/>
          </ac:spMkLst>
        </pc:spChg>
      </pc:sldChg>
      <pc:sldChg chg="modSp add del mod ord">
        <pc:chgData name="Hồ Diệp Huy" userId="6f76805e-86ae-4074-b37f-4b92e02656a4" providerId="ADAL" clId="{0F7586A1-1AF5-4A58-8B73-1C02C43FFF69}" dt="2024-10-14T16:03:56.893" v="2455" actId="2696"/>
        <pc:sldMkLst>
          <pc:docMk/>
          <pc:sldMk cId="1214201064" sldId="299"/>
        </pc:sldMkLst>
        <pc:spChg chg="mod">
          <ac:chgData name="Hồ Diệp Huy" userId="6f76805e-86ae-4074-b37f-4b92e02656a4" providerId="ADAL" clId="{0F7586A1-1AF5-4A58-8B73-1C02C43FFF69}" dt="2024-10-14T16:03:54.363" v="2454" actId="20577"/>
          <ac:spMkLst>
            <pc:docMk/>
            <pc:sldMk cId="1214201064" sldId="299"/>
            <ac:spMk id="230" creationId="{00000000-0000-0000-0000-000000000000}"/>
          </ac:spMkLst>
        </pc:spChg>
        <pc:spChg chg="mod">
          <ac:chgData name="Hồ Diệp Huy" userId="6f76805e-86ae-4074-b37f-4b92e02656a4" providerId="ADAL" clId="{0F7586A1-1AF5-4A58-8B73-1C02C43FFF69}" dt="2024-10-14T16:03:35.170" v="2419"/>
          <ac:spMkLst>
            <pc:docMk/>
            <pc:sldMk cId="1214201064" sldId="299"/>
            <ac:spMk id="231" creationId="{00000000-0000-0000-0000-000000000000}"/>
          </ac:spMkLst>
        </pc:spChg>
      </pc:sldChg>
      <pc:sldChg chg="modSp add mod ord">
        <pc:chgData name="Hồ Diệp Huy" userId="6f76805e-86ae-4074-b37f-4b92e02656a4" providerId="ADAL" clId="{0F7586A1-1AF5-4A58-8B73-1C02C43FFF69}" dt="2024-10-14T16:04:39.079" v="2502" actId="1076"/>
        <pc:sldMkLst>
          <pc:docMk/>
          <pc:sldMk cId="3866144161" sldId="299"/>
        </pc:sldMkLst>
        <pc:spChg chg="mod">
          <ac:chgData name="Hồ Diệp Huy" userId="6f76805e-86ae-4074-b37f-4b92e02656a4" providerId="ADAL" clId="{0F7586A1-1AF5-4A58-8B73-1C02C43FFF69}" dt="2024-10-14T16:04:35.294" v="2501" actId="1076"/>
          <ac:spMkLst>
            <pc:docMk/>
            <pc:sldMk cId="3866144161" sldId="299"/>
            <ac:spMk id="230" creationId="{00000000-0000-0000-0000-000000000000}"/>
          </ac:spMkLst>
        </pc:spChg>
        <pc:spChg chg="mod">
          <ac:chgData name="Hồ Diệp Huy" userId="6f76805e-86ae-4074-b37f-4b92e02656a4" providerId="ADAL" clId="{0F7586A1-1AF5-4A58-8B73-1C02C43FFF69}" dt="2024-10-14T16:04:39.079" v="2502" actId="1076"/>
          <ac:spMkLst>
            <pc:docMk/>
            <pc:sldMk cId="3866144161" sldId="299"/>
            <ac:spMk id="231" creationId="{00000000-0000-0000-0000-000000000000}"/>
          </ac:spMkLst>
        </pc:spChg>
      </pc:sldChg>
      <pc:sldChg chg="add del ord">
        <pc:chgData name="Hồ Diệp Huy" userId="6f76805e-86ae-4074-b37f-4b92e02656a4" providerId="ADAL" clId="{0F7586A1-1AF5-4A58-8B73-1C02C43FFF69}" dt="2024-10-14T16:02:10.998" v="2393" actId="2890"/>
        <pc:sldMkLst>
          <pc:docMk/>
          <pc:sldMk cId="4221860610" sldId="299"/>
        </pc:sldMkLst>
      </pc:sldChg>
      <pc:sldChg chg="modSp add mod ord">
        <pc:chgData name="Hồ Diệp Huy" userId="6f76805e-86ae-4074-b37f-4b92e02656a4" providerId="ADAL" clId="{0F7586A1-1AF5-4A58-8B73-1C02C43FFF69}" dt="2024-10-14T16:13:36.680" v="2731" actId="12"/>
        <pc:sldMkLst>
          <pc:docMk/>
          <pc:sldMk cId="775865604" sldId="300"/>
        </pc:sldMkLst>
        <pc:spChg chg="mod">
          <ac:chgData name="Hồ Diệp Huy" userId="6f76805e-86ae-4074-b37f-4b92e02656a4" providerId="ADAL" clId="{0F7586A1-1AF5-4A58-8B73-1C02C43FFF69}" dt="2024-10-14T16:13:09.714" v="2714" actId="20577"/>
          <ac:spMkLst>
            <pc:docMk/>
            <pc:sldMk cId="775865604" sldId="300"/>
            <ac:spMk id="242" creationId="{00000000-0000-0000-0000-000000000000}"/>
          </ac:spMkLst>
        </pc:spChg>
        <pc:spChg chg="mod">
          <ac:chgData name="Hồ Diệp Huy" userId="6f76805e-86ae-4074-b37f-4b92e02656a4" providerId="ADAL" clId="{0F7586A1-1AF5-4A58-8B73-1C02C43FFF69}" dt="2024-10-14T16:13:36.680" v="2731" actId="12"/>
          <ac:spMkLst>
            <pc:docMk/>
            <pc:sldMk cId="775865604" sldId="300"/>
            <ac:spMk id="243" creationId="{00000000-0000-0000-0000-000000000000}"/>
          </ac:spMkLst>
        </pc:spChg>
      </pc:sldChg>
      <pc:sldChg chg="modSp add mod">
        <pc:chgData name="Hồ Diệp Huy" userId="6f76805e-86ae-4074-b37f-4b92e02656a4" providerId="ADAL" clId="{0F7586A1-1AF5-4A58-8B73-1C02C43FFF69}" dt="2024-10-14T16:14:59.212" v="2805" actId="20577"/>
        <pc:sldMkLst>
          <pc:docMk/>
          <pc:sldMk cId="132006038" sldId="301"/>
        </pc:sldMkLst>
        <pc:spChg chg="mod">
          <ac:chgData name="Hồ Diệp Huy" userId="6f76805e-86ae-4074-b37f-4b92e02656a4" providerId="ADAL" clId="{0F7586A1-1AF5-4A58-8B73-1C02C43FFF69}" dt="2024-10-14T16:14:59.212" v="2805" actId="20577"/>
          <ac:spMkLst>
            <pc:docMk/>
            <pc:sldMk cId="132006038" sldId="301"/>
            <ac:spMk id="243" creationId="{00000000-0000-0000-0000-000000000000}"/>
          </ac:spMkLst>
        </pc:spChg>
      </pc:sldChg>
      <pc:sldChg chg="addSp modSp add mod">
        <pc:chgData name="Hồ Diệp Huy" userId="6f76805e-86ae-4074-b37f-4b92e02656a4" providerId="ADAL" clId="{0F7586A1-1AF5-4A58-8B73-1C02C43FFF69}" dt="2024-10-14T16:25:19.435" v="2942" actId="14826"/>
        <pc:sldMkLst>
          <pc:docMk/>
          <pc:sldMk cId="2239324811" sldId="302"/>
        </pc:sldMkLst>
        <pc:picChg chg="add mod">
          <ac:chgData name="Hồ Diệp Huy" userId="6f76805e-86ae-4074-b37f-4b92e02656a4" providerId="ADAL" clId="{0F7586A1-1AF5-4A58-8B73-1C02C43FFF69}" dt="2024-10-14T16:25:17.008" v="2941"/>
          <ac:picMkLst>
            <pc:docMk/>
            <pc:sldMk cId="2239324811" sldId="302"/>
            <ac:picMk id="2" creationId="{2E690EEA-7A7F-9AE3-1DF5-F4AE66877F4A}"/>
          </ac:picMkLst>
        </pc:picChg>
        <pc:picChg chg="mod">
          <ac:chgData name="Hồ Diệp Huy" userId="6f76805e-86ae-4074-b37f-4b92e02656a4" providerId="ADAL" clId="{0F7586A1-1AF5-4A58-8B73-1C02C43FFF69}" dt="2024-10-14T16:25:19.435" v="2942" actId="14826"/>
          <ac:picMkLst>
            <pc:docMk/>
            <pc:sldMk cId="2239324811" sldId="302"/>
            <ac:picMk id="488" creationId="{00000000-0000-0000-0000-000000000000}"/>
          </ac:picMkLst>
        </pc:picChg>
      </pc:sldChg>
      <pc:sldMasterChg chg="delSldLayout">
        <pc:chgData name="Hồ Diệp Huy" userId="6f76805e-86ae-4074-b37f-4b92e02656a4" providerId="ADAL" clId="{0F7586A1-1AF5-4A58-8B73-1C02C43FFF69}" dt="2024-10-14T16:28:42.473" v="3040" actId="47"/>
        <pc:sldMasterMkLst>
          <pc:docMk/>
          <pc:sldMasterMk cId="0" sldId="2147483672"/>
        </pc:sldMasterMkLst>
        <pc:sldLayoutChg chg="del">
          <pc:chgData name="Hồ Diệp Huy" userId="6f76805e-86ae-4074-b37f-4b92e02656a4" providerId="ADAL" clId="{0F7586A1-1AF5-4A58-8B73-1C02C43FFF69}" dt="2024-10-14T16:15:43.183" v="2819" actId="47"/>
          <pc:sldLayoutMkLst>
            <pc:docMk/>
            <pc:sldMasterMk cId="0" sldId="2147483672"/>
            <pc:sldLayoutMk cId="0" sldId="2147483650"/>
          </pc:sldLayoutMkLst>
        </pc:sldLayoutChg>
        <pc:sldLayoutChg chg="del">
          <pc:chgData name="Hồ Diệp Huy" userId="6f76805e-86ae-4074-b37f-4b92e02656a4" providerId="ADAL" clId="{0F7586A1-1AF5-4A58-8B73-1C02C43FFF69}" dt="2024-10-14T16:15:28.626" v="2811" actId="47"/>
          <pc:sldLayoutMkLst>
            <pc:docMk/>
            <pc:sldMasterMk cId="0" sldId="2147483672"/>
            <pc:sldLayoutMk cId="0" sldId="2147483651"/>
          </pc:sldLayoutMkLst>
        </pc:sldLayoutChg>
        <pc:sldLayoutChg chg="del">
          <pc:chgData name="Hồ Diệp Huy" userId="6f76805e-86ae-4074-b37f-4b92e02656a4" providerId="ADAL" clId="{0F7586A1-1AF5-4A58-8B73-1C02C43FFF69}" dt="2024-10-14T16:15:31.080" v="2813" actId="47"/>
          <pc:sldLayoutMkLst>
            <pc:docMk/>
            <pc:sldMasterMk cId="0" sldId="2147483672"/>
            <pc:sldLayoutMk cId="0" sldId="2147483652"/>
          </pc:sldLayoutMkLst>
        </pc:sldLayoutChg>
        <pc:sldLayoutChg chg="del">
          <pc:chgData name="Hồ Diệp Huy" userId="6f76805e-86ae-4074-b37f-4b92e02656a4" providerId="ADAL" clId="{0F7586A1-1AF5-4A58-8B73-1C02C43FFF69}" dt="2024-10-14T16:15:23.647" v="2808" actId="47"/>
          <pc:sldLayoutMkLst>
            <pc:docMk/>
            <pc:sldMasterMk cId="0" sldId="2147483672"/>
            <pc:sldLayoutMk cId="0" sldId="2147483654"/>
          </pc:sldLayoutMkLst>
        </pc:sldLayoutChg>
        <pc:sldLayoutChg chg="del">
          <pc:chgData name="Hồ Diệp Huy" userId="6f76805e-86ae-4074-b37f-4b92e02656a4" providerId="ADAL" clId="{0F7586A1-1AF5-4A58-8B73-1C02C43FFF69}" dt="2024-10-14T16:15:32.679" v="2814" actId="47"/>
          <pc:sldLayoutMkLst>
            <pc:docMk/>
            <pc:sldMasterMk cId="0" sldId="2147483672"/>
            <pc:sldLayoutMk cId="0" sldId="2147483657"/>
          </pc:sldLayoutMkLst>
        </pc:sldLayoutChg>
        <pc:sldLayoutChg chg="del">
          <pc:chgData name="Hồ Diệp Huy" userId="6f76805e-86ae-4074-b37f-4b92e02656a4" providerId="ADAL" clId="{0F7586A1-1AF5-4A58-8B73-1C02C43FFF69}" dt="2024-10-14T16:15:35.417" v="2816" actId="47"/>
          <pc:sldLayoutMkLst>
            <pc:docMk/>
            <pc:sldMasterMk cId="0" sldId="2147483672"/>
            <pc:sldLayoutMk cId="0" sldId="2147483660"/>
          </pc:sldLayoutMkLst>
        </pc:sldLayoutChg>
        <pc:sldLayoutChg chg="del">
          <pc:chgData name="Hồ Diệp Huy" userId="6f76805e-86ae-4074-b37f-4b92e02656a4" providerId="ADAL" clId="{0F7586A1-1AF5-4A58-8B73-1C02C43FFF69}" dt="2024-10-14T16:15:33.925" v="2815" actId="47"/>
          <pc:sldLayoutMkLst>
            <pc:docMk/>
            <pc:sldMasterMk cId="0" sldId="2147483672"/>
            <pc:sldLayoutMk cId="0" sldId="2147483662"/>
          </pc:sldLayoutMkLst>
        </pc:sldLayoutChg>
        <pc:sldLayoutChg chg="del">
          <pc:chgData name="Hồ Diệp Huy" userId="6f76805e-86ae-4074-b37f-4b92e02656a4" providerId="ADAL" clId="{0F7586A1-1AF5-4A58-8B73-1C02C43FFF69}" dt="2024-10-14T16:15:35.921" v="2817" actId="47"/>
          <pc:sldLayoutMkLst>
            <pc:docMk/>
            <pc:sldMasterMk cId="0" sldId="2147483672"/>
            <pc:sldLayoutMk cId="0" sldId="2147483664"/>
          </pc:sldLayoutMkLst>
        </pc:sldLayoutChg>
        <pc:sldLayoutChg chg="del">
          <pc:chgData name="Hồ Diệp Huy" userId="6f76805e-86ae-4074-b37f-4b92e02656a4" providerId="ADAL" clId="{0F7586A1-1AF5-4A58-8B73-1C02C43FFF69}" dt="2024-10-14T16:15:45.310" v="2820" actId="47"/>
          <pc:sldLayoutMkLst>
            <pc:docMk/>
            <pc:sldMasterMk cId="0" sldId="2147483672"/>
            <pc:sldLayoutMk cId="0" sldId="2147483666"/>
          </pc:sldLayoutMkLst>
        </pc:sldLayoutChg>
        <pc:sldLayoutChg chg="del">
          <pc:chgData name="Hồ Diệp Huy" userId="6f76805e-86ae-4074-b37f-4b92e02656a4" providerId="ADAL" clId="{0F7586A1-1AF5-4A58-8B73-1C02C43FFF69}" dt="2024-10-14T16:28:42.473" v="3040" actId="47"/>
          <pc:sldLayoutMkLst>
            <pc:docMk/>
            <pc:sldMasterMk cId="0" sldId="2147483672"/>
            <pc:sldLayoutMk cId="0" sldId="2147483667"/>
          </pc:sldLayoutMkLst>
        </pc:sldLayoutChg>
      </pc:sldMasterChg>
    </pc:docChg>
  </pc:docChgLst>
  <pc:docChgLst>
    <pc:chgData name="Lại Quan Thiên" userId="7122f88e-d84d-4065-8574-ab3849c907ee" providerId="ADAL" clId="{8AB5B78B-DB79-449D-841A-95504DA3B3CA}"/>
    <pc:docChg chg="undo custSel modSld">
      <pc:chgData name="Lại Quan Thiên" userId="7122f88e-d84d-4065-8574-ab3849c907ee" providerId="ADAL" clId="{8AB5B78B-DB79-449D-841A-95504DA3B3CA}" dt="2024-11-29T12:46:57.945" v="29"/>
      <pc:docMkLst>
        <pc:docMk/>
      </pc:docMkLst>
      <pc:sldChg chg="addSp delSp modSp mod delAnim">
        <pc:chgData name="Lại Quan Thiên" userId="7122f88e-d84d-4065-8574-ab3849c907ee" providerId="ADAL" clId="{8AB5B78B-DB79-449D-841A-95504DA3B3CA}" dt="2024-11-29T12:44:47.248" v="16"/>
        <pc:sldMkLst>
          <pc:docMk/>
          <pc:sldMk cId="3794940013" sldId="358"/>
        </pc:sldMkLst>
        <pc:picChg chg="add mod">
          <ac:chgData name="Lại Quan Thiên" userId="7122f88e-d84d-4065-8574-ab3849c907ee" providerId="ADAL" clId="{8AB5B78B-DB79-449D-841A-95504DA3B3CA}" dt="2024-11-29T12:44:47.248" v="16"/>
          <ac:picMkLst>
            <pc:docMk/>
            <pc:sldMk cId="3794940013" sldId="358"/>
            <ac:picMk id="3" creationId="{D0488EBB-E2F2-2B68-838C-E9D68B0760E4}"/>
          </ac:picMkLst>
        </pc:picChg>
        <pc:picChg chg="del">
          <ac:chgData name="Lại Quan Thiên" userId="7122f88e-d84d-4065-8574-ab3849c907ee" providerId="ADAL" clId="{8AB5B78B-DB79-449D-841A-95504DA3B3CA}" dt="2024-11-29T12:40:52.529" v="0" actId="478"/>
          <ac:picMkLst>
            <pc:docMk/>
            <pc:sldMk cId="3794940013" sldId="358"/>
            <ac:picMk id="5" creationId="{D9D72432-7657-033F-1C5A-5B8F0DE0A3D2}"/>
          </ac:picMkLst>
        </pc:picChg>
      </pc:sldChg>
      <pc:sldChg chg="addSp delSp modSp mod delAnim">
        <pc:chgData name="Lại Quan Thiên" userId="7122f88e-d84d-4065-8574-ab3849c907ee" providerId="ADAL" clId="{8AB5B78B-DB79-449D-841A-95504DA3B3CA}" dt="2024-11-29T12:45:11.928" v="18"/>
        <pc:sldMkLst>
          <pc:docMk/>
          <pc:sldMk cId="3786931432" sldId="359"/>
        </pc:sldMkLst>
        <pc:picChg chg="add del mod">
          <ac:chgData name="Lại Quan Thiên" userId="7122f88e-d84d-4065-8574-ab3849c907ee" providerId="ADAL" clId="{8AB5B78B-DB79-449D-841A-95504DA3B3CA}" dt="2024-11-29T12:44:43.808" v="15" actId="21"/>
          <ac:picMkLst>
            <pc:docMk/>
            <pc:sldMk cId="3786931432" sldId="359"/>
            <ac:picMk id="3" creationId="{D0488EBB-E2F2-2B68-838C-E9D68B0760E4}"/>
          </ac:picMkLst>
        </pc:picChg>
        <pc:picChg chg="add mod">
          <ac:chgData name="Lại Quan Thiên" userId="7122f88e-d84d-4065-8574-ab3849c907ee" providerId="ADAL" clId="{8AB5B78B-DB79-449D-841A-95504DA3B3CA}" dt="2024-11-29T12:45:11.928" v="18"/>
          <ac:picMkLst>
            <pc:docMk/>
            <pc:sldMk cId="3786931432" sldId="359"/>
            <ac:picMk id="4" creationId="{3DB925E8-3409-98A6-2B7A-61AEBF905FCF}"/>
          </ac:picMkLst>
        </pc:picChg>
        <pc:picChg chg="del">
          <ac:chgData name="Lại Quan Thiên" userId="7122f88e-d84d-4065-8574-ab3849c907ee" providerId="ADAL" clId="{8AB5B78B-DB79-449D-841A-95504DA3B3CA}" dt="2024-11-29T12:40:55.959" v="1" actId="478"/>
          <ac:picMkLst>
            <pc:docMk/>
            <pc:sldMk cId="3786931432" sldId="359"/>
            <ac:picMk id="5" creationId="{4A6391DD-B58F-21B7-668A-991EA0CBEE17}"/>
          </ac:picMkLst>
        </pc:picChg>
      </pc:sldChg>
      <pc:sldChg chg="addSp delSp modSp mod delAnim">
        <pc:chgData name="Lại Quan Thiên" userId="7122f88e-d84d-4065-8574-ab3849c907ee" providerId="ADAL" clId="{8AB5B78B-DB79-449D-841A-95504DA3B3CA}" dt="2024-11-29T12:45:45.056" v="20"/>
        <pc:sldMkLst>
          <pc:docMk/>
          <pc:sldMk cId="2047631439" sldId="360"/>
        </pc:sldMkLst>
        <pc:picChg chg="add del mod">
          <ac:chgData name="Lại Quan Thiên" userId="7122f88e-d84d-4065-8574-ab3849c907ee" providerId="ADAL" clId="{8AB5B78B-DB79-449D-841A-95504DA3B3CA}" dt="2024-11-29T12:45:10.371" v="17" actId="21"/>
          <ac:picMkLst>
            <pc:docMk/>
            <pc:sldMk cId="2047631439" sldId="360"/>
            <ac:picMk id="3" creationId="{3DB925E8-3409-98A6-2B7A-61AEBF905FCF}"/>
          </ac:picMkLst>
        </pc:picChg>
        <pc:picChg chg="del">
          <ac:chgData name="Lại Quan Thiên" userId="7122f88e-d84d-4065-8574-ab3849c907ee" providerId="ADAL" clId="{8AB5B78B-DB79-449D-841A-95504DA3B3CA}" dt="2024-11-29T12:40:58.418" v="2" actId="478"/>
          <ac:picMkLst>
            <pc:docMk/>
            <pc:sldMk cId="2047631439" sldId="360"/>
            <ac:picMk id="5" creationId="{750AEE2C-809B-86F6-C498-D3EF58E3444F}"/>
          </ac:picMkLst>
        </pc:picChg>
        <pc:picChg chg="add mod">
          <ac:chgData name="Lại Quan Thiên" userId="7122f88e-d84d-4065-8574-ab3849c907ee" providerId="ADAL" clId="{8AB5B78B-DB79-449D-841A-95504DA3B3CA}" dt="2024-11-29T12:45:45.056" v="20"/>
          <ac:picMkLst>
            <pc:docMk/>
            <pc:sldMk cId="2047631439" sldId="360"/>
            <ac:picMk id="6" creationId="{246EAF93-4355-E81F-3871-60CCD8BDE2F3}"/>
          </ac:picMkLst>
        </pc:picChg>
      </pc:sldChg>
      <pc:sldChg chg="addSp delSp modSp mod delAnim">
        <pc:chgData name="Lại Quan Thiên" userId="7122f88e-d84d-4065-8574-ab3849c907ee" providerId="ADAL" clId="{8AB5B78B-DB79-449D-841A-95504DA3B3CA}" dt="2024-11-29T12:46:24.942" v="24"/>
        <pc:sldMkLst>
          <pc:docMk/>
          <pc:sldMk cId="1110028077" sldId="361"/>
        </pc:sldMkLst>
        <pc:picChg chg="add mod">
          <ac:chgData name="Lại Quan Thiên" userId="7122f88e-d84d-4065-8574-ab3849c907ee" providerId="ADAL" clId="{8AB5B78B-DB79-449D-841A-95504DA3B3CA}" dt="2024-11-29T12:46:24.942" v="24"/>
          <ac:picMkLst>
            <pc:docMk/>
            <pc:sldMk cId="1110028077" sldId="361"/>
            <ac:picMk id="3" creationId="{F8762B89-82EC-5AEF-0FF9-6021ABF4B6D7}"/>
          </ac:picMkLst>
        </pc:picChg>
        <pc:picChg chg="del">
          <ac:chgData name="Lại Quan Thiên" userId="7122f88e-d84d-4065-8574-ab3849c907ee" providerId="ADAL" clId="{8AB5B78B-DB79-449D-841A-95504DA3B3CA}" dt="2024-11-29T12:41:00.775" v="3" actId="478"/>
          <ac:picMkLst>
            <pc:docMk/>
            <pc:sldMk cId="1110028077" sldId="361"/>
            <ac:picMk id="5" creationId="{249E4DBA-7885-B0EE-1990-36D4ECEE5F9C}"/>
          </ac:picMkLst>
        </pc:picChg>
      </pc:sldChg>
      <pc:sldChg chg="addSp delSp modSp mod delAnim">
        <pc:chgData name="Lại Quan Thiên" userId="7122f88e-d84d-4065-8574-ab3849c907ee" providerId="ADAL" clId="{8AB5B78B-DB79-449D-841A-95504DA3B3CA}" dt="2024-11-29T12:46:57.945" v="29"/>
        <pc:sldMkLst>
          <pc:docMk/>
          <pc:sldMk cId="666611114" sldId="362"/>
        </pc:sldMkLst>
        <pc:picChg chg="add mod">
          <ac:chgData name="Lại Quan Thiên" userId="7122f88e-d84d-4065-8574-ab3849c907ee" providerId="ADAL" clId="{8AB5B78B-DB79-449D-841A-95504DA3B3CA}" dt="2024-11-29T12:46:57.945" v="29"/>
          <ac:picMkLst>
            <pc:docMk/>
            <pc:sldMk cId="666611114" sldId="362"/>
            <ac:picMk id="3" creationId="{9BAC3BC0-43CD-8D9E-981B-6E6145E34BB4}"/>
          </ac:picMkLst>
        </pc:picChg>
        <pc:picChg chg="del">
          <ac:chgData name="Lại Quan Thiên" userId="7122f88e-d84d-4065-8574-ab3849c907ee" providerId="ADAL" clId="{8AB5B78B-DB79-449D-841A-95504DA3B3CA}" dt="2024-11-29T12:41:03.256" v="4" actId="478"/>
          <ac:picMkLst>
            <pc:docMk/>
            <pc:sldMk cId="666611114" sldId="362"/>
            <ac:picMk id="5" creationId="{B3916224-A1E4-4D0B-1077-609D1161AD20}"/>
          </ac:picMkLst>
        </pc:picChg>
      </pc:sldChg>
    </pc:docChg>
  </pc:docChgLst>
  <pc:docChgLst>
    <pc:chgData name="Đặng Đức Tài" userId="2bd3cda8-817e-4578-a39c-943211a8b916" providerId="ADAL" clId="{4FAFFD2B-124C-4E27-BC5B-5B09183EF561}"/>
    <pc:docChg chg="undo redo custSel addSld delSld modSld">
      <pc:chgData name="Đặng Đức Tài" userId="2bd3cda8-817e-4578-a39c-943211a8b916" providerId="ADAL" clId="{4FAFFD2B-124C-4E27-BC5B-5B09183EF561}" dt="2024-11-29T10:59:18.367" v="3887" actId="1076"/>
      <pc:docMkLst>
        <pc:docMk/>
      </pc:docMkLst>
      <pc:sldChg chg="addSp delSp modSp mod">
        <pc:chgData name="Đặng Đức Tài" userId="2bd3cda8-817e-4578-a39c-943211a8b916" providerId="ADAL" clId="{4FAFFD2B-124C-4E27-BC5B-5B09183EF561}" dt="2024-11-29T10:59:18.367" v="3887" actId="1076"/>
        <pc:sldMkLst>
          <pc:docMk/>
          <pc:sldMk cId="0" sldId="256"/>
        </pc:sldMkLst>
        <pc:spChg chg="mod">
          <ac:chgData name="Đặng Đức Tài" userId="2bd3cda8-817e-4578-a39c-943211a8b916" providerId="ADAL" clId="{4FAFFD2B-124C-4E27-BC5B-5B09183EF561}" dt="2024-11-29T08:17:05.006" v="46" actId="1076"/>
          <ac:spMkLst>
            <pc:docMk/>
            <pc:sldMk cId="0" sldId="256"/>
            <ac:spMk id="3" creationId="{C73FAD9F-6E4F-7464-6DB1-0FD7B6FE2568}"/>
          </ac:spMkLst>
        </pc:spChg>
        <pc:spChg chg="add del mod">
          <ac:chgData name="Đặng Đức Tài" userId="2bd3cda8-817e-4578-a39c-943211a8b916" providerId="ADAL" clId="{4FAFFD2B-124C-4E27-BC5B-5B09183EF561}" dt="2024-11-29T08:12:30.315" v="26" actId="478"/>
          <ac:spMkLst>
            <pc:docMk/>
            <pc:sldMk cId="0" sldId="256"/>
            <ac:spMk id="4" creationId="{05CEDA56-D9CE-FF14-5606-748769B7D083}"/>
          </ac:spMkLst>
        </pc:spChg>
        <pc:spChg chg="add del mod">
          <ac:chgData name="Đặng Đức Tài" userId="2bd3cda8-817e-4578-a39c-943211a8b916" providerId="ADAL" clId="{4FAFFD2B-124C-4E27-BC5B-5B09183EF561}" dt="2024-11-29T08:15:41.858" v="37" actId="478"/>
          <ac:spMkLst>
            <pc:docMk/>
            <pc:sldMk cId="0" sldId="256"/>
            <ac:spMk id="6" creationId="{66211062-7537-599A-9A2E-24A604875B11}"/>
          </ac:spMkLst>
        </pc:spChg>
        <pc:spChg chg="add del mod">
          <ac:chgData name="Đặng Đức Tài" userId="2bd3cda8-817e-4578-a39c-943211a8b916" providerId="ADAL" clId="{4FAFFD2B-124C-4E27-BC5B-5B09183EF561}" dt="2024-11-29T10:37:13.795" v="3864" actId="478"/>
          <ac:spMkLst>
            <pc:docMk/>
            <pc:sldMk cId="0" sldId="256"/>
            <ac:spMk id="8" creationId="{3FAE667F-C24E-143D-21E7-8D4C7BE93A70}"/>
          </ac:spMkLst>
        </pc:spChg>
        <pc:spChg chg="mod">
          <ac:chgData name="Đặng Đức Tài" userId="2bd3cda8-817e-4578-a39c-943211a8b916" providerId="ADAL" clId="{4FAFFD2B-124C-4E27-BC5B-5B09183EF561}" dt="2024-11-29T08:10:50.331" v="6" actId="1076"/>
          <ac:spMkLst>
            <pc:docMk/>
            <pc:sldMk cId="0" sldId="256"/>
            <ac:spMk id="199" creationId="{00000000-0000-0000-0000-000000000000}"/>
          </ac:spMkLst>
        </pc:spChg>
        <pc:picChg chg="add del mod">
          <ac:chgData name="Đặng Đức Tài" userId="2bd3cda8-817e-4578-a39c-943211a8b916" providerId="ADAL" clId="{4FAFFD2B-124C-4E27-BC5B-5B09183EF561}" dt="2024-11-29T10:37:11.788" v="3863" actId="478"/>
          <ac:picMkLst>
            <pc:docMk/>
            <pc:sldMk cId="0" sldId="256"/>
            <ac:picMk id="9" creationId="{58DED4D2-2B81-870E-C677-0706BC99A8F7}"/>
          </ac:picMkLst>
        </pc:picChg>
        <pc:picChg chg="add mod">
          <ac:chgData name="Đặng Đức Tài" userId="2bd3cda8-817e-4578-a39c-943211a8b916" providerId="ADAL" clId="{4FAFFD2B-124C-4E27-BC5B-5B09183EF561}" dt="2024-11-29T10:59:18.367" v="3887" actId="1076"/>
          <ac:picMkLst>
            <pc:docMk/>
            <pc:sldMk cId="0" sldId="256"/>
            <ac:picMk id="1026" creationId="{F9A8E8BA-4584-CFE2-1A89-F7BC5E809D3B}"/>
          </ac:picMkLst>
        </pc:picChg>
        <pc:picChg chg="add del mod">
          <ac:chgData name="Đặng Đức Tài" userId="2bd3cda8-817e-4578-a39c-943211a8b916" providerId="ADAL" clId="{4FAFFD2B-124C-4E27-BC5B-5B09183EF561}" dt="2024-11-29T10:39:29.523" v="3885" actId="478"/>
          <ac:picMkLst>
            <pc:docMk/>
            <pc:sldMk cId="0" sldId="256"/>
            <ac:picMk id="1028" creationId="{6A2D33B0-C9B6-4B9B-B197-4C5D013C8352}"/>
          </ac:picMkLst>
        </pc:picChg>
      </pc:sldChg>
      <pc:sldChg chg="addSp modSp mod">
        <pc:chgData name="Đặng Đức Tài" userId="2bd3cda8-817e-4578-a39c-943211a8b916" providerId="ADAL" clId="{4FAFFD2B-124C-4E27-BC5B-5B09183EF561}" dt="2024-11-29T08:22:04.308" v="305" actId="1076"/>
        <pc:sldMkLst>
          <pc:docMk/>
          <pc:sldMk cId="0" sldId="258"/>
        </pc:sldMkLst>
        <pc:spChg chg="add mod">
          <ac:chgData name="Đặng Đức Tài" userId="2bd3cda8-817e-4578-a39c-943211a8b916" providerId="ADAL" clId="{4FAFFD2B-124C-4E27-BC5B-5B09183EF561}" dt="2024-11-29T08:20:04.171" v="185" actId="121"/>
          <ac:spMkLst>
            <pc:docMk/>
            <pc:sldMk cId="0" sldId="258"/>
            <ac:spMk id="2" creationId="{939DEBC3-9CCC-D888-70A1-81B46AE057CA}"/>
          </ac:spMkLst>
        </pc:spChg>
        <pc:spChg chg="add mod">
          <ac:chgData name="Đặng Đức Tài" userId="2bd3cda8-817e-4578-a39c-943211a8b916" providerId="ADAL" clId="{4FAFFD2B-124C-4E27-BC5B-5B09183EF561}" dt="2024-11-29T08:20:00.405" v="180" actId="121"/>
          <ac:spMkLst>
            <pc:docMk/>
            <pc:sldMk cId="0" sldId="258"/>
            <ac:spMk id="3" creationId="{3AF3497A-95A3-0F65-C16F-A207F9EBADB0}"/>
          </ac:spMkLst>
        </pc:spChg>
        <pc:spChg chg="add mod">
          <ac:chgData name="Đặng Đức Tài" userId="2bd3cda8-817e-4578-a39c-943211a8b916" providerId="ADAL" clId="{4FAFFD2B-124C-4E27-BC5B-5B09183EF561}" dt="2024-11-29T08:21:09.745" v="297" actId="20577"/>
          <ac:spMkLst>
            <pc:docMk/>
            <pc:sldMk cId="0" sldId="258"/>
            <ac:spMk id="4" creationId="{E9481F73-7ABD-1672-C626-880A28238D1A}"/>
          </ac:spMkLst>
        </pc:spChg>
        <pc:spChg chg="add mod">
          <ac:chgData name="Đặng Đức Tài" userId="2bd3cda8-817e-4578-a39c-943211a8b916" providerId="ADAL" clId="{4FAFFD2B-124C-4E27-BC5B-5B09183EF561}" dt="2024-11-29T08:20:47.704" v="230" actId="14100"/>
          <ac:spMkLst>
            <pc:docMk/>
            <pc:sldMk cId="0" sldId="258"/>
            <ac:spMk id="5" creationId="{F84FE948-70EA-BA2C-62AB-B53EE843AE36}"/>
          </ac:spMkLst>
        </pc:spChg>
        <pc:spChg chg="mod">
          <ac:chgData name="Đặng Đức Tài" userId="2bd3cda8-817e-4578-a39c-943211a8b916" providerId="ADAL" clId="{4FAFFD2B-124C-4E27-BC5B-5B09183EF561}" dt="2024-11-29T08:19:45.726" v="160" actId="121"/>
          <ac:spMkLst>
            <pc:docMk/>
            <pc:sldMk cId="0" sldId="258"/>
            <ac:spMk id="213" creationId="{00000000-0000-0000-0000-000000000000}"/>
          </ac:spMkLst>
        </pc:spChg>
        <pc:spChg chg="mod">
          <ac:chgData name="Đặng Đức Tài" userId="2bd3cda8-817e-4578-a39c-943211a8b916" providerId="ADAL" clId="{4FAFFD2B-124C-4E27-BC5B-5B09183EF561}" dt="2024-11-29T08:19:56.467" v="175" actId="121"/>
          <ac:spMkLst>
            <pc:docMk/>
            <pc:sldMk cId="0" sldId="258"/>
            <ac:spMk id="214" creationId="{00000000-0000-0000-0000-000000000000}"/>
          </ac:spMkLst>
        </pc:spChg>
        <pc:spChg chg="mod">
          <ac:chgData name="Đặng Đức Tài" userId="2bd3cda8-817e-4578-a39c-943211a8b916" providerId="ADAL" clId="{4FAFFD2B-124C-4E27-BC5B-5B09183EF561}" dt="2024-11-29T08:19:49.780" v="165" actId="121"/>
          <ac:spMkLst>
            <pc:docMk/>
            <pc:sldMk cId="0" sldId="258"/>
            <ac:spMk id="215" creationId="{00000000-0000-0000-0000-000000000000}"/>
          </ac:spMkLst>
        </pc:spChg>
        <pc:spChg chg="mod">
          <ac:chgData name="Đặng Đức Tài" userId="2bd3cda8-817e-4578-a39c-943211a8b916" providerId="ADAL" clId="{4FAFFD2B-124C-4E27-BC5B-5B09183EF561}" dt="2024-11-29T08:22:04.308" v="305" actId="1076"/>
          <ac:spMkLst>
            <pc:docMk/>
            <pc:sldMk cId="0" sldId="258"/>
            <ac:spMk id="219" creationId="{00000000-0000-0000-0000-000000000000}"/>
          </ac:spMkLst>
        </pc:spChg>
        <pc:spChg chg="mod">
          <ac:chgData name="Đặng Đức Tài" userId="2bd3cda8-817e-4578-a39c-943211a8b916" providerId="ADAL" clId="{4FAFFD2B-124C-4E27-BC5B-5B09183EF561}" dt="2024-11-29T08:18:20.038" v="128" actId="1076"/>
          <ac:spMkLst>
            <pc:docMk/>
            <pc:sldMk cId="0" sldId="258"/>
            <ac:spMk id="220" creationId="{00000000-0000-0000-0000-000000000000}"/>
          </ac:spMkLst>
        </pc:spChg>
        <pc:spChg chg="mod">
          <ac:chgData name="Đặng Đức Tài" userId="2bd3cda8-817e-4578-a39c-943211a8b916" providerId="ADAL" clId="{4FAFFD2B-124C-4E27-BC5B-5B09183EF561}" dt="2024-11-29T08:21:47.994" v="303" actId="1076"/>
          <ac:spMkLst>
            <pc:docMk/>
            <pc:sldMk cId="0" sldId="258"/>
            <ac:spMk id="221" creationId="{00000000-0000-0000-0000-000000000000}"/>
          </ac:spMkLst>
        </pc:spChg>
        <pc:spChg chg="mod">
          <ac:chgData name="Đặng Đức Tài" userId="2bd3cda8-817e-4578-a39c-943211a8b916" providerId="ADAL" clId="{4FAFFD2B-124C-4E27-BC5B-5B09183EF561}" dt="2024-11-29T08:18:29.869" v="130" actId="1076"/>
          <ac:spMkLst>
            <pc:docMk/>
            <pc:sldMk cId="0" sldId="258"/>
            <ac:spMk id="222" creationId="{00000000-0000-0000-0000-000000000000}"/>
          </ac:spMkLst>
        </pc:spChg>
      </pc:sldChg>
      <pc:sldChg chg="addSp delSp modSp mod">
        <pc:chgData name="Đặng Đức Tài" userId="2bd3cda8-817e-4578-a39c-943211a8b916" providerId="ADAL" clId="{4FAFFD2B-124C-4E27-BC5B-5B09183EF561}" dt="2024-11-29T08:39:53.380" v="594" actId="113"/>
        <pc:sldMkLst>
          <pc:docMk/>
          <pc:sldMk cId="0" sldId="260"/>
        </pc:sldMkLst>
        <pc:spChg chg="add del mod">
          <ac:chgData name="Đặng Đức Tài" userId="2bd3cda8-817e-4578-a39c-943211a8b916" providerId="ADAL" clId="{4FAFFD2B-124C-4E27-BC5B-5B09183EF561}" dt="2024-11-29T08:21:34.181" v="300" actId="478"/>
          <ac:spMkLst>
            <pc:docMk/>
            <pc:sldMk cId="0" sldId="260"/>
            <ac:spMk id="3" creationId="{28E360D8-EB90-0138-2A58-ACD0BC13DF4F}"/>
          </ac:spMkLst>
        </pc:spChg>
        <pc:spChg chg="add mod">
          <ac:chgData name="Đặng Đức Tài" userId="2bd3cda8-817e-4578-a39c-943211a8b916" providerId="ADAL" clId="{4FAFFD2B-124C-4E27-BC5B-5B09183EF561}" dt="2024-11-29T08:21:36.816" v="302"/>
          <ac:spMkLst>
            <pc:docMk/>
            <pc:sldMk cId="0" sldId="260"/>
            <ac:spMk id="4" creationId="{9BA840E8-F96E-D246-D1AC-EC0D6F88A20A}"/>
          </ac:spMkLst>
        </pc:spChg>
        <pc:spChg chg="add mod">
          <ac:chgData name="Đặng Đức Tài" userId="2bd3cda8-817e-4578-a39c-943211a8b916" providerId="ADAL" clId="{4FAFFD2B-124C-4E27-BC5B-5B09183EF561}" dt="2024-11-29T08:21:36.816" v="302"/>
          <ac:spMkLst>
            <pc:docMk/>
            <pc:sldMk cId="0" sldId="260"/>
            <ac:spMk id="5" creationId="{328F807C-BADA-0979-E1EB-F4A37A3D1D3E}"/>
          </ac:spMkLst>
        </pc:spChg>
        <pc:spChg chg="add mod">
          <ac:chgData name="Đặng Đức Tài" userId="2bd3cda8-817e-4578-a39c-943211a8b916" providerId="ADAL" clId="{4FAFFD2B-124C-4E27-BC5B-5B09183EF561}" dt="2024-11-29T08:39:53.380" v="594" actId="113"/>
          <ac:spMkLst>
            <pc:docMk/>
            <pc:sldMk cId="0" sldId="260"/>
            <ac:spMk id="7" creationId="{4F4C722D-5F92-2AD6-EE65-72CD22044158}"/>
          </ac:spMkLst>
        </pc:spChg>
        <pc:spChg chg="add mod">
          <ac:chgData name="Đặng Đức Tài" userId="2bd3cda8-817e-4578-a39c-943211a8b916" providerId="ADAL" clId="{4FAFFD2B-124C-4E27-BC5B-5B09183EF561}" dt="2024-11-29T08:31:45.608" v="471" actId="1076"/>
          <ac:spMkLst>
            <pc:docMk/>
            <pc:sldMk cId="0" sldId="260"/>
            <ac:spMk id="8" creationId="{EF94EFE4-AEEC-74DF-7277-E8A845D8D2E7}"/>
          </ac:spMkLst>
        </pc:spChg>
        <pc:spChg chg="add del mod">
          <ac:chgData name="Đặng Đức Tài" userId="2bd3cda8-817e-4578-a39c-943211a8b916" providerId="ADAL" clId="{4FAFFD2B-124C-4E27-BC5B-5B09183EF561}" dt="2024-11-29T08:27:34.213" v="369" actId="1076"/>
          <ac:spMkLst>
            <pc:docMk/>
            <pc:sldMk cId="0" sldId="260"/>
            <ac:spMk id="242" creationId="{00000000-0000-0000-0000-000000000000}"/>
          </ac:spMkLst>
        </pc:spChg>
        <pc:spChg chg="mod">
          <ac:chgData name="Đặng Đức Tài" userId="2bd3cda8-817e-4578-a39c-943211a8b916" providerId="ADAL" clId="{4FAFFD2B-124C-4E27-BC5B-5B09183EF561}" dt="2024-11-29T08:29:30.195" v="418" actId="404"/>
          <ac:spMkLst>
            <pc:docMk/>
            <pc:sldMk cId="0" sldId="260"/>
            <ac:spMk id="243" creationId="{00000000-0000-0000-0000-000000000000}"/>
          </ac:spMkLst>
        </pc:spChg>
        <pc:picChg chg="mod">
          <ac:chgData name="Đặng Đức Tài" userId="2bd3cda8-817e-4578-a39c-943211a8b916" providerId="ADAL" clId="{4FAFFD2B-124C-4E27-BC5B-5B09183EF561}" dt="2024-11-29T08:23:22.911" v="320" actId="14826"/>
          <ac:picMkLst>
            <pc:docMk/>
            <pc:sldMk cId="0" sldId="260"/>
            <ac:picMk id="6" creationId="{238D4441-7922-EB80-965C-885F1AA98151}"/>
          </ac:picMkLst>
        </pc:picChg>
        <pc:picChg chg="add del mod">
          <ac:chgData name="Đặng Đức Tài" userId="2bd3cda8-817e-4578-a39c-943211a8b916" providerId="ADAL" clId="{4FAFFD2B-124C-4E27-BC5B-5B09183EF561}" dt="2024-11-29T08:23:27.070" v="321" actId="478"/>
          <ac:picMkLst>
            <pc:docMk/>
            <pc:sldMk cId="0" sldId="260"/>
            <ac:picMk id="2050" creationId="{8828C296-4B4F-5A48-F802-2AC0B8A25ED3}"/>
          </ac:picMkLst>
        </pc:picChg>
      </pc:sldChg>
      <pc:sldChg chg="del">
        <pc:chgData name="Đặng Đức Tài" userId="2bd3cda8-817e-4578-a39c-943211a8b916" providerId="ADAL" clId="{4FAFFD2B-124C-4E27-BC5B-5B09183EF561}" dt="2024-11-29T09:50:20.928" v="2497" actId="47"/>
        <pc:sldMkLst>
          <pc:docMk/>
          <pc:sldMk cId="565515914" sldId="281"/>
        </pc:sldMkLst>
      </pc:sldChg>
      <pc:sldChg chg="del">
        <pc:chgData name="Đặng Đức Tài" userId="2bd3cda8-817e-4578-a39c-943211a8b916" providerId="ADAL" clId="{4FAFFD2B-124C-4E27-BC5B-5B09183EF561}" dt="2024-11-29T09:50:20.928" v="2497" actId="47"/>
        <pc:sldMkLst>
          <pc:docMk/>
          <pc:sldMk cId="1123795853" sldId="283"/>
        </pc:sldMkLst>
      </pc:sldChg>
      <pc:sldChg chg="addSp modSp">
        <pc:chgData name="Đặng Đức Tài" userId="2bd3cda8-817e-4578-a39c-943211a8b916" providerId="ADAL" clId="{4FAFFD2B-124C-4E27-BC5B-5B09183EF561}" dt="2024-11-29T09:56:33.414" v="2608"/>
        <pc:sldMkLst>
          <pc:docMk/>
          <pc:sldMk cId="309361116" sldId="304"/>
        </pc:sldMkLst>
        <pc:spChg chg="add mod">
          <ac:chgData name="Đặng Đức Tài" userId="2bd3cda8-817e-4578-a39c-943211a8b916" providerId="ADAL" clId="{4FAFFD2B-124C-4E27-BC5B-5B09183EF561}" dt="2024-11-29T09:56:33.414" v="2608"/>
          <ac:spMkLst>
            <pc:docMk/>
            <pc:sldMk cId="309361116" sldId="304"/>
            <ac:spMk id="2" creationId="{EC54098C-5CDC-B9F4-7B09-F78AC3B3AA28}"/>
          </ac:spMkLst>
        </pc:spChg>
      </pc:sldChg>
      <pc:sldChg chg="del">
        <pc:chgData name="Đặng Đức Tài" userId="2bd3cda8-817e-4578-a39c-943211a8b916" providerId="ADAL" clId="{4FAFFD2B-124C-4E27-BC5B-5B09183EF561}" dt="2024-11-29T09:50:20.928" v="2497" actId="47"/>
        <pc:sldMkLst>
          <pc:docMk/>
          <pc:sldMk cId="3183326572" sldId="312"/>
        </pc:sldMkLst>
      </pc:sldChg>
      <pc:sldChg chg="del">
        <pc:chgData name="Đặng Đức Tài" userId="2bd3cda8-817e-4578-a39c-943211a8b916" providerId="ADAL" clId="{4FAFFD2B-124C-4E27-BC5B-5B09183EF561}" dt="2024-11-29T09:50:20.928" v="2497" actId="47"/>
        <pc:sldMkLst>
          <pc:docMk/>
          <pc:sldMk cId="2682346661" sldId="314"/>
        </pc:sldMkLst>
      </pc:sldChg>
      <pc:sldChg chg="del">
        <pc:chgData name="Đặng Đức Tài" userId="2bd3cda8-817e-4578-a39c-943211a8b916" providerId="ADAL" clId="{4FAFFD2B-124C-4E27-BC5B-5B09183EF561}" dt="2024-11-29T09:50:20.928" v="2497" actId="47"/>
        <pc:sldMkLst>
          <pc:docMk/>
          <pc:sldMk cId="947865344" sldId="315"/>
        </pc:sldMkLst>
      </pc:sldChg>
      <pc:sldChg chg="del">
        <pc:chgData name="Đặng Đức Tài" userId="2bd3cda8-817e-4578-a39c-943211a8b916" providerId="ADAL" clId="{4FAFFD2B-124C-4E27-BC5B-5B09183EF561}" dt="2024-11-29T09:50:20.928" v="2497" actId="47"/>
        <pc:sldMkLst>
          <pc:docMk/>
          <pc:sldMk cId="1654585230" sldId="316"/>
        </pc:sldMkLst>
      </pc:sldChg>
      <pc:sldChg chg="add del">
        <pc:chgData name="Đặng Đức Tài" userId="2bd3cda8-817e-4578-a39c-943211a8b916" providerId="ADAL" clId="{4FAFFD2B-124C-4E27-BC5B-5B09183EF561}" dt="2024-11-29T08:36:56.195" v="525" actId="47"/>
        <pc:sldMkLst>
          <pc:docMk/>
          <pc:sldMk cId="15521156" sldId="317"/>
        </pc:sldMkLst>
      </pc:sldChg>
      <pc:sldChg chg="addSp delSp modSp add del mod">
        <pc:chgData name="Đặng Đức Tài" userId="2bd3cda8-817e-4578-a39c-943211a8b916" providerId="ADAL" clId="{4FAFFD2B-124C-4E27-BC5B-5B09183EF561}" dt="2024-11-29T08:10:43.206" v="5" actId="47"/>
        <pc:sldMkLst>
          <pc:docMk/>
          <pc:sldMk cId="3370310472" sldId="317"/>
        </pc:sldMkLst>
        <pc:spChg chg="del">
          <ac:chgData name="Đặng Đức Tài" userId="2bd3cda8-817e-4578-a39c-943211a8b916" providerId="ADAL" clId="{4FAFFD2B-124C-4E27-BC5B-5B09183EF561}" dt="2024-11-29T08:09:47.256" v="1" actId="478"/>
          <ac:spMkLst>
            <pc:docMk/>
            <pc:sldMk cId="3370310472" sldId="317"/>
            <ac:spMk id="3" creationId="{71DD1255-18D5-8EFB-4343-8727A9D00AD9}"/>
          </ac:spMkLst>
        </pc:spChg>
        <pc:spChg chg="add del mod">
          <ac:chgData name="Đặng Đức Tài" userId="2bd3cda8-817e-4578-a39c-943211a8b916" providerId="ADAL" clId="{4FAFFD2B-124C-4E27-BC5B-5B09183EF561}" dt="2024-11-29T08:09:50.585" v="2" actId="478"/>
          <ac:spMkLst>
            <pc:docMk/>
            <pc:sldMk cId="3370310472" sldId="317"/>
            <ac:spMk id="4" creationId="{0904177E-6235-C394-5A0E-0427121A3AC9}"/>
          </ac:spMkLst>
        </pc:spChg>
        <pc:spChg chg="add del mod">
          <ac:chgData name="Đặng Đức Tài" userId="2bd3cda8-817e-4578-a39c-943211a8b916" providerId="ADAL" clId="{4FAFFD2B-124C-4E27-BC5B-5B09183EF561}" dt="2024-11-29T08:09:50.585" v="2" actId="478"/>
          <ac:spMkLst>
            <pc:docMk/>
            <pc:sldMk cId="3370310472" sldId="317"/>
            <ac:spMk id="6" creationId="{720D0FF2-0E01-C763-2C6E-AA3F7BDF3EC2}"/>
          </ac:spMkLst>
        </pc:spChg>
        <pc:spChg chg="add del mod">
          <ac:chgData name="Đặng Đức Tài" userId="2bd3cda8-817e-4578-a39c-943211a8b916" providerId="ADAL" clId="{4FAFFD2B-124C-4E27-BC5B-5B09183EF561}" dt="2024-11-29T08:09:50.585" v="2" actId="478"/>
          <ac:spMkLst>
            <pc:docMk/>
            <pc:sldMk cId="3370310472" sldId="317"/>
            <ac:spMk id="8" creationId="{28C16CF1-ABCB-4994-6AD0-84D1744273F9}"/>
          </ac:spMkLst>
        </pc:spChg>
        <pc:spChg chg="del">
          <ac:chgData name="Đặng Đức Tài" userId="2bd3cda8-817e-4578-a39c-943211a8b916" providerId="ADAL" clId="{4FAFFD2B-124C-4E27-BC5B-5B09183EF561}" dt="2024-11-29T08:09:47.256" v="1" actId="478"/>
          <ac:spMkLst>
            <pc:docMk/>
            <pc:sldMk cId="3370310472" sldId="317"/>
            <ac:spMk id="198" creationId="{8B1FFEB5-74AC-09D8-4FCA-91F8BD5C83A7}"/>
          </ac:spMkLst>
        </pc:spChg>
        <pc:spChg chg="del">
          <ac:chgData name="Đặng Đức Tài" userId="2bd3cda8-817e-4578-a39c-943211a8b916" providerId="ADAL" clId="{4FAFFD2B-124C-4E27-BC5B-5B09183EF561}" dt="2024-11-29T08:09:47.256" v="1" actId="478"/>
          <ac:spMkLst>
            <pc:docMk/>
            <pc:sldMk cId="3370310472" sldId="317"/>
            <ac:spMk id="199" creationId="{867EF747-2F84-CC74-855E-113A6AE519B0}"/>
          </ac:spMkLst>
        </pc:spChg>
        <pc:picChg chg="del">
          <ac:chgData name="Đặng Đức Tài" userId="2bd3cda8-817e-4578-a39c-943211a8b916" providerId="ADAL" clId="{4FAFFD2B-124C-4E27-BC5B-5B09183EF561}" dt="2024-11-29T08:09:47.256" v="1" actId="478"/>
          <ac:picMkLst>
            <pc:docMk/>
            <pc:sldMk cId="3370310472" sldId="317"/>
            <ac:picMk id="9" creationId="{7D048C07-EE98-9B65-D2E5-A23BE54EEB9F}"/>
          </ac:picMkLst>
        </pc:picChg>
      </pc:sldChg>
      <pc:sldChg chg="addSp delSp modSp add mod">
        <pc:chgData name="Đặng Đức Tài" userId="2bd3cda8-817e-4578-a39c-943211a8b916" providerId="ADAL" clId="{4FAFFD2B-124C-4E27-BC5B-5B09183EF561}" dt="2024-11-29T08:32:55.680" v="482" actId="1076"/>
        <pc:sldMkLst>
          <pc:docMk/>
          <pc:sldMk cId="2734489897" sldId="318"/>
        </pc:sldMkLst>
        <pc:spChg chg="add mod">
          <ac:chgData name="Đặng Đức Tài" userId="2bd3cda8-817e-4578-a39c-943211a8b916" providerId="ADAL" clId="{4FAFFD2B-124C-4E27-BC5B-5B09183EF561}" dt="2024-11-29T08:31:40.815" v="470" actId="1076"/>
          <ac:spMkLst>
            <pc:docMk/>
            <pc:sldMk cId="2734489897" sldId="318"/>
            <ac:spMk id="2" creationId="{7A19FAF7-8F91-0F6D-13FA-E662EAD4CAE6}"/>
          </ac:spMkLst>
        </pc:spChg>
        <pc:spChg chg="mod">
          <ac:chgData name="Đặng Đức Tài" userId="2bd3cda8-817e-4578-a39c-943211a8b916" providerId="ADAL" clId="{4FAFFD2B-124C-4E27-BC5B-5B09183EF561}" dt="2024-11-29T08:32:55.680" v="482" actId="1076"/>
          <ac:spMkLst>
            <pc:docMk/>
            <pc:sldMk cId="2734489897" sldId="318"/>
            <ac:spMk id="7" creationId="{F3D11CB9-B353-5CB9-DA0D-5C08500E612B}"/>
          </ac:spMkLst>
        </pc:spChg>
        <pc:spChg chg="del">
          <ac:chgData name="Đặng Đức Tài" userId="2bd3cda8-817e-4578-a39c-943211a8b916" providerId="ADAL" clId="{4FAFFD2B-124C-4E27-BC5B-5B09183EF561}" dt="2024-11-29T08:31:02.435" v="462" actId="478"/>
          <ac:spMkLst>
            <pc:docMk/>
            <pc:sldMk cId="2734489897" sldId="318"/>
            <ac:spMk id="8" creationId="{7272D9C4-27F8-3FA9-6464-7493B4A5646B}"/>
          </ac:spMkLst>
        </pc:spChg>
        <pc:spChg chg="mod">
          <ac:chgData name="Đặng Đức Tài" userId="2bd3cda8-817e-4578-a39c-943211a8b916" providerId="ADAL" clId="{4FAFFD2B-124C-4E27-BC5B-5B09183EF561}" dt="2024-11-29T08:29:58.516" v="444" actId="14100"/>
          <ac:spMkLst>
            <pc:docMk/>
            <pc:sldMk cId="2734489897" sldId="318"/>
            <ac:spMk id="243" creationId="{E2E24A93-AC88-F3DD-9438-0F4AD78279B5}"/>
          </ac:spMkLst>
        </pc:spChg>
        <pc:picChg chg="add mod">
          <ac:chgData name="Đặng Đức Tài" userId="2bd3cda8-817e-4578-a39c-943211a8b916" providerId="ADAL" clId="{4FAFFD2B-124C-4E27-BC5B-5B09183EF561}" dt="2024-11-29T08:32:35.104" v="477" actId="1076"/>
          <ac:picMkLst>
            <pc:docMk/>
            <pc:sldMk cId="2734489897" sldId="318"/>
            <ac:picMk id="3" creationId="{857DBC78-2DEF-E7BC-DF49-600FE770144F}"/>
          </ac:picMkLst>
        </pc:picChg>
        <pc:picChg chg="del">
          <ac:chgData name="Đặng Đức Tài" userId="2bd3cda8-817e-4578-a39c-943211a8b916" providerId="ADAL" clId="{4FAFFD2B-124C-4E27-BC5B-5B09183EF561}" dt="2024-11-29T08:32:02.661" v="472" actId="478"/>
          <ac:picMkLst>
            <pc:docMk/>
            <pc:sldMk cId="2734489897" sldId="318"/>
            <ac:picMk id="6" creationId="{9F428694-92A8-6E4B-085F-1585C7CF365D}"/>
          </ac:picMkLst>
        </pc:picChg>
      </pc:sldChg>
      <pc:sldChg chg="new del">
        <pc:chgData name="Đặng Đức Tài" userId="2bd3cda8-817e-4578-a39c-943211a8b916" providerId="ADAL" clId="{4FAFFD2B-124C-4E27-BC5B-5B09183EF561}" dt="2024-11-29T08:36:43.218" v="524" actId="47"/>
        <pc:sldMkLst>
          <pc:docMk/>
          <pc:sldMk cId="2052048018" sldId="319"/>
        </pc:sldMkLst>
      </pc:sldChg>
      <pc:sldChg chg="addSp delSp modSp add del mod">
        <pc:chgData name="Đặng Đức Tài" userId="2bd3cda8-817e-4578-a39c-943211a8b916" providerId="ADAL" clId="{4FAFFD2B-124C-4E27-BC5B-5B09183EF561}" dt="2024-11-29T08:36:12.060" v="521" actId="47"/>
        <pc:sldMkLst>
          <pc:docMk/>
          <pc:sldMk cId="2981223759" sldId="319"/>
        </pc:sldMkLst>
        <pc:spChg chg="del">
          <ac:chgData name="Đặng Đức Tài" userId="2bd3cda8-817e-4578-a39c-943211a8b916" providerId="ADAL" clId="{4FAFFD2B-124C-4E27-BC5B-5B09183EF561}" dt="2024-11-29T08:33:26.980" v="484" actId="478"/>
          <ac:spMkLst>
            <pc:docMk/>
            <pc:sldMk cId="2981223759" sldId="319"/>
            <ac:spMk id="2" creationId="{56EDE649-2BAC-3E61-2451-174661C989F9}"/>
          </ac:spMkLst>
        </pc:spChg>
        <pc:spChg chg="del">
          <ac:chgData name="Đặng Đức Tài" userId="2bd3cda8-817e-4578-a39c-943211a8b916" providerId="ADAL" clId="{4FAFFD2B-124C-4E27-BC5B-5B09183EF561}" dt="2024-11-29T08:33:26.980" v="484" actId="478"/>
          <ac:spMkLst>
            <pc:docMk/>
            <pc:sldMk cId="2981223759" sldId="319"/>
            <ac:spMk id="3" creationId="{081561FA-332F-6268-993E-A923BC5E29FC}"/>
          </ac:spMkLst>
        </pc:spChg>
        <pc:spChg chg="del">
          <ac:chgData name="Đặng Đức Tài" userId="2bd3cda8-817e-4578-a39c-943211a8b916" providerId="ADAL" clId="{4FAFFD2B-124C-4E27-BC5B-5B09183EF561}" dt="2024-11-29T08:33:26.980" v="484" actId="478"/>
          <ac:spMkLst>
            <pc:docMk/>
            <pc:sldMk cId="2981223759" sldId="319"/>
            <ac:spMk id="4" creationId="{5A7347B1-747C-F01E-ED93-68568857BF21}"/>
          </ac:spMkLst>
        </pc:spChg>
        <pc:spChg chg="del">
          <ac:chgData name="Đặng Đức Tài" userId="2bd3cda8-817e-4578-a39c-943211a8b916" providerId="ADAL" clId="{4FAFFD2B-124C-4E27-BC5B-5B09183EF561}" dt="2024-11-29T08:33:26.980" v="484" actId="478"/>
          <ac:spMkLst>
            <pc:docMk/>
            <pc:sldMk cId="2981223759" sldId="319"/>
            <ac:spMk id="5" creationId="{9C15FA07-7BB1-7F58-1A88-55535D4F27B0}"/>
          </ac:spMkLst>
        </pc:spChg>
        <pc:spChg chg="add del mod">
          <ac:chgData name="Đặng Đức Tài" userId="2bd3cda8-817e-4578-a39c-943211a8b916" providerId="ADAL" clId="{4FAFFD2B-124C-4E27-BC5B-5B09183EF561}" dt="2024-11-29T08:33:30.608" v="485" actId="478"/>
          <ac:spMkLst>
            <pc:docMk/>
            <pc:sldMk cId="2981223759" sldId="319"/>
            <ac:spMk id="7" creationId="{BBFA93B1-4048-167E-247D-7775573A6038}"/>
          </ac:spMkLst>
        </pc:spChg>
        <pc:spChg chg="add del mod">
          <ac:chgData name="Đặng Đức Tài" userId="2bd3cda8-817e-4578-a39c-943211a8b916" providerId="ADAL" clId="{4FAFFD2B-124C-4E27-BC5B-5B09183EF561}" dt="2024-11-29T08:33:30.608" v="485" actId="478"/>
          <ac:spMkLst>
            <pc:docMk/>
            <pc:sldMk cId="2981223759" sldId="319"/>
            <ac:spMk id="9" creationId="{80F04517-C879-9E0B-1A57-125D98C157B2}"/>
          </ac:spMkLst>
        </pc:spChg>
        <pc:spChg chg="add del mod">
          <ac:chgData name="Đặng Đức Tài" userId="2bd3cda8-817e-4578-a39c-943211a8b916" providerId="ADAL" clId="{4FAFFD2B-124C-4E27-BC5B-5B09183EF561}" dt="2024-11-29T08:33:30.608" v="485" actId="478"/>
          <ac:spMkLst>
            <pc:docMk/>
            <pc:sldMk cId="2981223759" sldId="319"/>
            <ac:spMk id="11" creationId="{3254F1E8-8590-67D8-31A2-2FB72F0BDAC8}"/>
          </ac:spMkLst>
        </pc:spChg>
        <pc:spChg chg="add del mod">
          <ac:chgData name="Đặng Đức Tài" userId="2bd3cda8-817e-4578-a39c-943211a8b916" providerId="ADAL" clId="{4FAFFD2B-124C-4E27-BC5B-5B09183EF561}" dt="2024-11-29T08:33:30.608" v="485" actId="478"/>
          <ac:spMkLst>
            <pc:docMk/>
            <pc:sldMk cId="2981223759" sldId="319"/>
            <ac:spMk id="13" creationId="{2215DCA0-FAB8-A946-E92E-5A45CF77A5F6}"/>
          </ac:spMkLst>
        </pc:spChg>
        <pc:spChg chg="add del mod">
          <ac:chgData name="Đặng Đức Tài" userId="2bd3cda8-817e-4578-a39c-943211a8b916" providerId="ADAL" clId="{4FAFFD2B-124C-4E27-BC5B-5B09183EF561}" dt="2024-11-29T08:33:30.608" v="485" actId="478"/>
          <ac:spMkLst>
            <pc:docMk/>
            <pc:sldMk cId="2981223759" sldId="319"/>
            <ac:spMk id="15" creationId="{FE02FE4B-B469-9DF9-7CEC-450C3D246FD6}"/>
          </ac:spMkLst>
        </pc:spChg>
        <pc:spChg chg="mod">
          <ac:chgData name="Đặng Đức Tài" userId="2bd3cda8-817e-4578-a39c-943211a8b916" providerId="ADAL" clId="{4FAFFD2B-124C-4E27-BC5B-5B09183EF561}" dt="2024-11-29T08:34:26.860" v="512" actId="14100"/>
          <ac:spMkLst>
            <pc:docMk/>
            <pc:sldMk cId="2981223759" sldId="319"/>
            <ac:spMk id="213" creationId="{435C3D0F-0FBF-4FE9-5E35-6259FD6B4921}"/>
          </ac:spMkLst>
        </pc:spChg>
        <pc:spChg chg="del">
          <ac:chgData name="Đặng Đức Tài" userId="2bd3cda8-817e-4578-a39c-943211a8b916" providerId="ADAL" clId="{4FAFFD2B-124C-4E27-BC5B-5B09183EF561}" dt="2024-11-29T08:33:26.980" v="484" actId="478"/>
          <ac:spMkLst>
            <pc:docMk/>
            <pc:sldMk cId="2981223759" sldId="319"/>
            <ac:spMk id="214" creationId="{C899351C-929B-1F62-0795-0F4A55DB1ECD}"/>
          </ac:spMkLst>
        </pc:spChg>
        <pc:spChg chg="del">
          <ac:chgData name="Đặng Đức Tài" userId="2bd3cda8-817e-4578-a39c-943211a8b916" providerId="ADAL" clId="{4FAFFD2B-124C-4E27-BC5B-5B09183EF561}" dt="2024-11-29T08:33:26.980" v="484" actId="478"/>
          <ac:spMkLst>
            <pc:docMk/>
            <pc:sldMk cId="2981223759" sldId="319"/>
            <ac:spMk id="215" creationId="{BE3818C4-5FAB-F5C7-991A-AA4D347D3BBC}"/>
          </ac:spMkLst>
        </pc:spChg>
        <pc:spChg chg="del">
          <ac:chgData name="Đặng Đức Tài" userId="2bd3cda8-817e-4578-a39c-943211a8b916" providerId="ADAL" clId="{4FAFFD2B-124C-4E27-BC5B-5B09183EF561}" dt="2024-11-29T08:33:26.980" v="484" actId="478"/>
          <ac:spMkLst>
            <pc:docMk/>
            <pc:sldMk cId="2981223759" sldId="319"/>
            <ac:spMk id="219" creationId="{AE849EFF-D156-3CCD-781E-2B314641DD6B}"/>
          </ac:spMkLst>
        </pc:spChg>
        <pc:spChg chg="del">
          <ac:chgData name="Đặng Đức Tài" userId="2bd3cda8-817e-4578-a39c-943211a8b916" providerId="ADAL" clId="{4FAFFD2B-124C-4E27-BC5B-5B09183EF561}" dt="2024-11-29T08:33:26.980" v="484" actId="478"/>
          <ac:spMkLst>
            <pc:docMk/>
            <pc:sldMk cId="2981223759" sldId="319"/>
            <ac:spMk id="220" creationId="{FD94DD46-4AA3-390F-87DC-D40B5AE6C424}"/>
          </ac:spMkLst>
        </pc:spChg>
        <pc:spChg chg="mod">
          <ac:chgData name="Đặng Đức Tài" userId="2bd3cda8-817e-4578-a39c-943211a8b916" providerId="ADAL" clId="{4FAFFD2B-124C-4E27-BC5B-5B09183EF561}" dt="2024-11-29T08:36:05.109" v="520" actId="120"/>
          <ac:spMkLst>
            <pc:docMk/>
            <pc:sldMk cId="2981223759" sldId="319"/>
            <ac:spMk id="221" creationId="{1CA4A656-FC21-DBCC-F926-737FF1E0CB71}"/>
          </ac:spMkLst>
        </pc:spChg>
        <pc:spChg chg="del">
          <ac:chgData name="Đặng Đức Tài" userId="2bd3cda8-817e-4578-a39c-943211a8b916" providerId="ADAL" clId="{4FAFFD2B-124C-4E27-BC5B-5B09183EF561}" dt="2024-11-29T08:33:26.980" v="484" actId="478"/>
          <ac:spMkLst>
            <pc:docMk/>
            <pc:sldMk cId="2981223759" sldId="319"/>
            <ac:spMk id="222" creationId="{61EDF227-6906-E499-FA68-32BB46964692}"/>
          </ac:spMkLst>
        </pc:spChg>
      </pc:sldChg>
      <pc:sldChg chg="addSp delSp modSp add mod">
        <pc:chgData name="Đặng Đức Tài" userId="2bd3cda8-817e-4578-a39c-943211a8b916" providerId="ADAL" clId="{4FAFFD2B-124C-4E27-BC5B-5B09183EF561}" dt="2024-11-29T08:48:26.364" v="817" actId="1076"/>
        <pc:sldMkLst>
          <pc:docMk/>
          <pc:sldMk cId="3073319856" sldId="320"/>
        </pc:sldMkLst>
        <pc:spChg chg="add del mod">
          <ac:chgData name="Đặng Đức Tài" userId="2bd3cda8-817e-4578-a39c-943211a8b916" providerId="ADAL" clId="{4FAFFD2B-124C-4E27-BC5B-5B09183EF561}" dt="2024-11-29T08:37:44.162" v="535" actId="478"/>
          <ac:spMkLst>
            <pc:docMk/>
            <pc:sldMk cId="3073319856" sldId="320"/>
            <ac:spMk id="3" creationId="{587E0522-B00A-307E-C60F-A591219206F0}"/>
          </ac:spMkLst>
        </pc:spChg>
        <pc:spChg chg="add mod">
          <ac:chgData name="Đặng Đức Tài" userId="2bd3cda8-817e-4578-a39c-943211a8b916" providerId="ADAL" clId="{4FAFFD2B-124C-4E27-BC5B-5B09183EF561}" dt="2024-11-29T08:48:26.364" v="817" actId="1076"/>
          <ac:spMkLst>
            <pc:docMk/>
            <pc:sldMk cId="3073319856" sldId="320"/>
            <ac:spMk id="4" creationId="{2FCABD44-3F06-BDC3-E861-B8353578137D}"/>
          </ac:spMkLst>
        </pc:spChg>
        <pc:spChg chg="add mod">
          <ac:chgData name="Đặng Đức Tài" userId="2bd3cda8-817e-4578-a39c-943211a8b916" providerId="ADAL" clId="{4FAFFD2B-124C-4E27-BC5B-5B09183EF561}" dt="2024-11-29T08:39:10.693" v="584" actId="1076"/>
          <ac:spMkLst>
            <pc:docMk/>
            <pc:sldMk cId="3073319856" sldId="320"/>
            <ac:spMk id="5" creationId="{A58C47F6-F9FA-C149-7264-E81F85CC321B}"/>
          </ac:spMkLst>
        </pc:spChg>
        <pc:spChg chg="add mod">
          <ac:chgData name="Đặng Đức Tài" userId="2bd3cda8-817e-4578-a39c-943211a8b916" providerId="ADAL" clId="{4FAFFD2B-124C-4E27-BC5B-5B09183EF561}" dt="2024-11-29T08:39:26.190" v="592" actId="20577"/>
          <ac:spMkLst>
            <pc:docMk/>
            <pc:sldMk cId="3073319856" sldId="320"/>
            <ac:spMk id="7" creationId="{69598BB7-D78C-6E4E-2183-F5170648306C}"/>
          </ac:spMkLst>
        </pc:spChg>
        <pc:spChg chg="mod">
          <ac:chgData name="Đặng Đức Tài" userId="2bd3cda8-817e-4578-a39c-943211a8b916" providerId="ADAL" clId="{4FAFFD2B-124C-4E27-BC5B-5B09183EF561}" dt="2024-11-29T08:37:17.350" v="532" actId="1076"/>
          <ac:spMkLst>
            <pc:docMk/>
            <pc:sldMk cId="3073319856" sldId="320"/>
            <ac:spMk id="242" creationId="{A9F60063-5FBB-A7CF-43AC-AF7A4CF99966}"/>
          </ac:spMkLst>
        </pc:spChg>
        <pc:spChg chg="del">
          <ac:chgData name="Đặng Đức Tài" userId="2bd3cda8-817e-4578-a39c-943211a8b916" providerId="ADAL" clId="{4FAFFD2B-124C-4E27-BC5B-5B09183EF561}" dt="2024-11-29T08:37:41.771" v="533" actId="478"/>
          <ac:spMkLst>
            <pc:docMk/>
            <pc:sldMk cId="3073319856" sldId="320"/>
            <ac:spMk id="243" creationId="{A28D8497-F2D6-CA16-1EC9-E550943DF3EA}"/>
          </ac:spMkLst>
        </pc:spChg>
        <pc:picChg chg="mod">
          <ac:chgData name="Đặng Đức Tài" userId="2bd3cda8-817e-4578-a39c-943211a8b916" providerId="ADAL" clId="{4FAFFD2B-124C-4E27-BC5B-5B09183EF561}" dt="2024-11-29T08:40:20.165" v="595" actId="14826"/>
          <ac:picMkLst>
            <pc:docMk/>
            <pc:sldMk cId="3073319856" sldId="320"/>
            <ac:picMk id="6" creationId="{4095124D-AB75-1C77-0649-5541B8E918A2}"/>
          </ac:picMkLst>
        </pc:picChg>
      </pc:sldChg>
      <pc:sldChg chg="addSp delSp modSp add mod">
        <pc:chgData name="Đặng Đức Tài" userId="2bd3cda8-817e-4578-a39c-943211a8b916" providerId="ADAL" clId="{4FAFFD2B-124C-4E27-BC5B-5B09183EF561}" dt="2024-11-29T08:55:54.688" v="1949" actId="1076"/>
        <pc:sldMkLst>
          <pc:docMk/>
          <pc:sldMk cId="2910683564" sldId="321"/>
        </pc:sldMkLst>
        <pc:spChg chg="add mod">
          <ac:chgData name="Đặng Đức Tài" userId="2bd3cda8-817e-4578-a39c-943211a8b916" providerId="ADAL" clId="{4FAFFD2B-124C-4E27-BC5B-5B09183EF561}" dt="2024-11-29T08:55:54.688" v="1949" actId="1076"/>
          <ac:spMkLst>
            <pc:docMk/>
            <pc:sldMk cId="2910683564" sldId="321"/>
            <ac:spMk id="2" creationId="{E664D890-52A7-E4E5-7BBB-070C24658F4E}"/>
          </ac:spMkLst>
        </pc:spChg>
        <pc:spChg chg="del mod">
          <ac:chgData name="Đặng Đức Tài" userId="2bd3cda8-817e-4578-a39c-943211a8b916" providerId="ADAL" clId="{4FAFFD2B-124C-4E27-BC5B-5B09183EF561}" dt="2024-11-29T08:48:31.546" v="818" actId="478"/>
          <ac:spMkLst>
            <pc:docMk/>
            <pc:sldMk cId="2910683564" sldId="321"/>
            <ac:spMk id="4" creationId="{C43FF1EA-1418-4108-A76A-5AFE7C927621}"/>
          </ac:spMkLst>
        </pc:spChg>
        <pc:spChg chg="mod">
          <ac:chgData name="Đặng Đức Tài" userId="2bd3cda8-817e-4578-a39c-943211a8b916" providerId="ADAL" clId="{4FAFFD2B-124C-4E27-BC5B-5B09183EF561}" dt="2024-11-29T08:50:25.122" v="849" actId="1076"/>
          <ac:spMkLst>
            <pc:docMk/>
            <pc:sldMk cId="2910683564" sldId="321"/>
            <ac:spMk id="5" creationId="{55638CCF-9A1F-3B9B-D0A7-618390D83416}"/>
          </ac:spMkLst>
        </pc:spChg>
        <pc:spChg chg="del">
          <ac:chgData name="Đặng Đức Tài" userId="2bd3cda8-817e-4578-a39c-943211a8b916" providerId="ADAL" clId="{4FAFFD2B-124C-4E27-BC5B-5B09183EF561}" dt="2024-11-29T08:41:56.498" v="657" actId="478"/>
          <ac:spMkLst>
            <pc:docMk/>
            <pc:sldMk cId="2910683564" sldId="321"/>
            <ac:spMk id="7" creationId="{001F1F0A-C57F-AB33-8C95-66312897B0F2}"/>
          </ac:spMkLst>
        </pc:spChg>
        <pc:spChg chg="add del mod">
          <ac:chgData name="Đặng Đức Tài" userId="2bd3cda8-817e-4578-a39c-943211a8b916" providerId="ADAL" clId="{4FAFFD2B-124C-4E27-BC5B-5B09183EF561}" dt="2024-11-29T08:48:33.789" v="819" actId="478"/>
          <ac:spMkLst>
            <pc:docMk/>
            <pc:sldMk cId="2910683564" sldId="321"/>
            <ac:spMk id="8" creationId="{7BD672B7-B1B0-240E-3207-C838B4DB1DAC}"/>
          </ac:spMkLst>
        </pc:spChg>
        <pc:spChg chg="add mod">
          <ac:chgData name="Đặng Đức Tài" userId="2bd3cda8-817e-4578-a39c-943211a8b916" providerId="ADAL" clId="{4FAFFD2B-124C-4E27-BC5B-5B09183EF561}" dt="2024-11-29T08:48:34.571" v="820"/>
          <ac:spMkLst>
            <pc:docMk/>
            <pc:sldMk cId="2910683564" sldId="321"/>
            <ac:spMk id="9" creationId="{4D6BA0CB-E32B-E41D-0587-39DEA3428CFA}"/>
          </ac:spMkLst>
        </pc:spChg>
        <pc:picChg chg="mod">
          <ac:chgData name="Đặng Đức Tài" userId="2bd3cda8-817e-4578-a39c-943211a8b916" providerId="ADAL" clId="{4FAFFD2B-124C-4E27-BC5B-5B09183EF561}" dt="2024-11-29T08:43:25.115" v="702" actId="14826"/>
          <ac:picMkLst>
            <pc:docMk/>
            <pc:sldMk cId="2910683564" sldId="321"/>
            <ac:picMk id="6" creationId="{E9047D61-80F2-9FE5-0D91-F2EF38DE99EF}"/>
          </ac:picMkLst>
        </pc:picChg>
        <pc:picChg chg="add">
          <ac:chgData name="Đặng Đức Tài" userId="2bd3cda8-817e-4578-a39c-943211a8b916" providerId="ADAL" clId="{4FAFFD2B-124C-4E27-BC5B-5B09183EF561}" dt="2024-11-29T08:43:39.902" v="703"/>
          <ac:picMkLst>
            <pc:docMk/>
            <pc:sldMk cId="2910683564" sldId="321"/>
            <ac:picMk id="3074" creationId="{D6BD533B-CB0E-C8A3-7B80-B8E6829E2CD1}"/>
          </ac:picMkLst>
        </pc:picChg>
      </pc:sldChg>
      <pc:sldChg chg="addSp delSp modSp add mod">
        <pc:chgData name="Đặng Đức Tài" userId="2bd3cda8-817e-4578-a39c-943211a8b916" providerId="ADAL" clId="{4FAFFD2B-124C-4E27-BC5B-5B09183EF561}" dt="2024-11-29T08:56:11.073" v="1958" actId="14861"/>
        <pc:sldMkLst>
          <pc:docMk/>
          <pc:sldMk cId="2626534468" sldId="322"/>
        </pc:sldMkLst>
        <pc:spChg chg="add del">
          <ac:chgData name="Đặng Đức Tài" userId="2bd3cda8-817e-4578-a39c-943211a8b916" providerId="ADAL" clId="{4FAFFD2B-124C-4E27-BC5B-5B09183EF561}" dt="2024-11-29T08:44:10.679" v="707" actId="478"/>
          <ac:spMkLst>
            <pc:docMk/>
            <pc:sldMk cId="2626534468" sldId="322"/>
            <ac:spMk id="2" creationId="{CA591395-1E49-1D82-4643-87293E84ED03}"/>
          </ac:spMkLst>
        </pc:spChg>
        <pc:spChg chg="add mod">
          <ac:chgData name="Đặng Đức Tài" userId="2bd3cda8-817e-4578-a39c-943211a8b916" providerId="ADAL" clId="{4FAFFD2B-124C-4E27-BC5B-5B09183EF561}" dt="2024-11-29T08:55:54.923" v="1950" actId="2710"/>
          <ac:spMkLst>
            <pc:docMk/>
            <pc:sldMk cId="2626534468" sldId="322"/>
            <ac:spMk id="3" creationId="{06710754-D998-C222-5A43-D01A1B4001D5}"/>
          </ac:spMkLst>
        </pc:spChg>
        <pc:spChg chg="mod">
          <ac:chgData name="Đặng Đức Tài" userId="2bd3cda8-817e-4578-a39c-943211a8b916" providerId="ADAL" clId="{4FAFFD2B-124C-4E27-BC5B-5B09183EF561}" dt="2024-11-29T08:48:20.396" v="815" actId="1076"/>
          <ac:spMkLst>
            <pc:docMk/>
            <pc:sldMk cId="2626534468" sldId="322"/>
            <ac:spMk id="4" creationId="{5CEBD55D-F542-C45F-E4BB-2ABBA713CF4D}"/>
          </ac:spMkLst>
        </pc:spChg>
        <pc:spChg chg="add del mod">
          <ac:chgData name="Đặng Đức Tài" userId="2bd3cda8-817e-4578-a39c-943211a8b916" providerId="ADAL" clId="{4FAFFD2B-124C-4E27-BC5B-5B09183EF561}" dt="2024-11-29T08:49:56.415" v="847" actId="1076"/>
          <ac:spMkLst>
            <pc:docMk/>
            <pc:sldMk cId="2626534468" sldId="322"/>
            <ac:spMk id="5" creationId="{81D8EFE3-5B32-B116-4526-1721B73EA756}"/>
          </ac:spMkLst>
        </pc:spChg>
        <pc:picChg chg="mod">
          <ac:chgData name="Đặng Đức Tài" userId="2bd3cda8-817e-4578-a39c-943211a8b916" providerId="ADAL" clId="{4FAFFD2B-124C-4E27-BC5B-5B09183EF561}" dt="2024-11-29T08:56:11.073" v="1958" actId="14861"/>
          <ac:picMkLst>
            <pc:docMk/>
            <pc:sldMk cId="2626534468" sldId="322"/>
            <ac:picMk id="6" creationId="{EA8A9BB8-6B62-89DC-6CE1-116E947C7FA1}"/>
          </ac:picMkLst>
        </pc:picChg>
      </pc:sldChg>
      <pc:sldChg chg="addSp modSp add del mod">
        <pc:chgData name="Đặng Đức Tài" userId="2bd3cda8-817e-4578-a39c-943211a8b916" providerId="ADAL" clId="{4FAFFD2B-124C-4E27-BC5B-5B09183EF561}" dt="2024-11-29T09:03:48.805" v="2039" actId="14826"/>
        <pc:sldMkLst>
          <pc:docMk/>
          <pc:sldMk cId="3760182734" sldId="323"/>
        </pc:sldMkLst>
        <pc:spChg chg="add mod">
          <ac:chgData name="Đặng Đức Tài" userId="2bd3cda8-817e-4578-a39c-943211a8b916" providerId="ADAL" clId="{4FAFFD2B-124C-4E27-BC5B-5B09183EF561}" dt="2024-11-29T09:00:22.045" v="2034" actId="5793"/>
          <ac:spMkLst>
            <pc:docMk/>
            <pc:sldMk cId="3760182734" sldId="323"/>
            <ac:spMk id="2" creationId="{EE6A79E1-50E7-6F50-D2ED-507ED6F5A406}"/>
          </ac:spMkLst>
        </pc:spChg>
        <pc:spChg chg="mod">
          <ac:chgData name="Đặng Đức Tài" userId="2bd3cda8-817e-4578-a39c-943211a8b916" providerId="ADAL" clId="{4FAFFD2B-124C-4E27-BC5B-5B09183EF561}" dt="2024-11-29T08:59:23.978" v="2002" actId="1076"/>
          <ac:spMkLst>
            <pc:docMk/>
            <pc:sldMk cId="3760182734" sldId="323"/>
            <ac:spMk id="3" creationId="{A1ACD225-1DB0-6CD2-B743-37D91F7F4423}"/>
          </ac:spMkLst>
        </pc:spChg>
        <pc:spChg chg="mod">
          <ac:chgData name="Đặng Đức Tài" userId="2bd3cda8-817e-4578-a39c-943211a8b916" providerId="ADAL" clId="{4FAFFD2B-124C-4E27-BC5B-5B09183EF561}" dt="2024-11-29T08:57:02.616" v="1976" actId="20577"/>
          <ac:spMkLst>
            <pc:docMk/>
            <pc:sldMk cId="3760182734" sldId="323"/>
            <ac:spMk id="4" creationId="{609B5DB4-0E1A-FA99-08E4-52211E3C04B3}"/>
          </ac:spMkLst>
        </pc:spChg>
        <pc:spChg chg="mod">
          <ac:chgData name="Đặng Đức Tài" userId="2bd3cda8-817e-4578-a39c-943211a8b916" providerId="ADAL" clId="{4FAFFD2B-124C-4E27-BC5B-5B09183EF561}" dt="2024-11-29T08:59:18.321" v="2000" actId="1076"/>
          <ac:spMkLst>
            <pc:docMk/>
            <pc:sldMk cId="3760182734" sldId="323"/>
            <ac:spMk id="5" creationId="{123DF154-966C-D0B4-24FE-704416D28E78}"/>
          </ac:spMkLst>
        </pc:spChg>
        <pc:picChg chg="mod">
          <ac:chgData name="Đặng Đức Tài" userId="2bd3cda8-817e-4578-a39c-943211a8b916" providerId="ADAL" clId="{4FAFFD2B-124C-4E27-BC5B-5B09183EF561}" dt="2024-11-29T09:03:48.805" v="2039" actId="14826"/>
          <ac:picMkLst>
            <pc:docMk/>
            <pc:sldMk cId="3760182734" sldId="323"/>
            <ac:picMk id="6" creationId="{7E4D6083-B313-8739-FF52-B333BBBCB580}"/>
          </ac:picMkLst>
        </pc:picChg>
      </pc:sldChg>
      <pc:sldChg chg="addSp modSp add mod">
        <pc:chgData name="Đặng Đức Tài" userId="2bd3cda8-817e-4578-a39c-943211a8b916" providerId="ADAL" clId="{4FAFFD2B-124C-4E27-BC5B-5B09183EF561}" dt="2024-11-29T09:33:20.464" v="2166" actId="14826"/>
        <pc:sldMkLst>
          <pc:docMk/>
          <pc:sldMk cId="3125425829" sldId="324"/>
        </pc:sldMkLst>
        <pc:spChg chg="mod">
          <ac:chgData name="Đặng Đức Tài" userId="2bd3cda8-817e-4578-a39c-943211a8b916" providerId="ADAL" clId="{4FAFFD2B-124C-4E27-BC5B-5B09183EF561}" dt="2024-11-29T09:08:14.080" v="2133" actId="113"/>
          <ac:spMkLst>
            <pc:docMk/>
            <pc:sldMk cId="3125425829" sldId="324"/>
            <ac:spMk id="2" creationId="{3B648B30-3104-A30C-8724-6AA862E2C6F2}"/>
          </ac:spMkLst>
        </pc:spChg>
        <pc:spChg chg="mod">
          <ac:chgData name="Đặng Đức Tài" userId="2bd3cda8-817e-4578-a39c-943211a8b916" providerId="ADAL" clId="{4FAFFD2B-124C-4E27-BC5B-5B09183EF561}" dt="2024-11-29T09:07:50.679" v="2129" actId="1076"/>
          <ac:spMkLst>
            <pc:docMk/>
            <pc:sldMk cId="3125425829" sldId="324"/>
            <ac:spMk id="3" creationId="{976ACA0D-3DEC-317A-BB36-AD3FC22E0CFF}"/>
          </ac:spMkLst>
        </pc:spChg>
        <pc:spChg chg="mod">
          <ac:chgData name="Đặng Đức Tài" userId="2bd3cda8-817e-4578-a39c-943211a8b916" providerId="ADAL" clId="{4FAFFD2B-124C-4E27-BC5B-5B09183EF561}" dt="2024-11-29T09:04:43.559" v="2089" actId="20577"/>
          <ac:spMkLst>
            <pc:docMk/>
            <pc:sldMk cId="3125425829" sldId="324"/>
            <ac:spMk id="4" creationId="{9BF90F19-FD31-301F-6EC7-39EFB5416375}"/>
          </ac:spMkLst>
        </pc:spChg>
        <pc:spChg chg="mod">
          <ac:chgData name="Đặng Đức Tài" userId="2bd3cda8-817e-4578-a39c-943211a8b916" providerId="ADAL" clId="{4FAFFD2B-124C-4E27-BC5B-5B09183EF561}" dt="2024-11-29T09:07:18.364" v="2123" actId="113"/>
          <ac:spMkLst>
            <pc:docMk/>
            <pc:sldMk cId="3125425829" sldId="324"/>
            <ac:spMk id="5" creationId="{72E347D8-8486-4693-A957-86C37F53CCF0}"/>
          </ac:spMkLst>
        </pc:spChg>
        <pc:spChg chg="add mod">
          <ac:chgData name="Đặng Đức Tài" userId="2bd3cda8-817e-4578-a39c-943211a8b916" providerId="ADAL" clId="{4FAFFD2B-124C-4E27-BC5B-5B09183EF561}" dt="2024-11-29T09:08:00.351" v="2131" actId="1076"/>
          <ac:spMkLst>
            <pc:docMk/>
            <pc:sldMk cId="3125425829" sldId="324"/>
            <ac:spMk id="7" creationId="{FA0CBD99-FA5C-82B7-27E4-FF80D46DEB1B}"/>
          </ac:spMkLst>
        </pc:spChg>
        <pc:picChg chg="mod">
          <ac:chgData name="Đặng Đức Tài" userId="2bd3cda8-817e-4578-a39c-943211a8b916" providerId="ADAL" clId="{4FAFFD2B-124C-4E27-BC5B-5B09183EF561}" dt="2024-11-29T09:33:20.464" v="2166" actId="14826"/>
          <ac:picMkLst>
            <pc:docMk/>
            <pc:sldMk cId="3125425829" sldId="324"/>
            <ac:picMk id="6" creationId="{4A93841F-1E19-89E5-5D72-AD9F551DBD93}"/>
          </ac:picMkLst>
        </pc:picChg>
      </pc:sldChg>
      <pc:sldChg chg="delSp modSp add mod">
        <pc:chgData name="Đặng Đức Tài" userId="2bd3cda8-817e-4578-a39c-943211a8b916" providerId="ADAL" clId="{4FAFFD2B-124C-4E27-BC5B-5B09183EF561}" dt="2024-11-29T09:32:45.639" v="2165" actId="1076"/>
        <pc:sldMkLst>
          <pc:docMk/>
          <pc:sldMk cId="629863117" sldId="325"/>
        </pc:sldMkLst>
        <pc:spChg chg="mod">
          <ac:chgData name="Đặng Đức Tài" userId="2bd3cda8-817e-4578-a39c-943211a8b916" providerId="ADAL" clId="{4FAFFD2B-124C-4E27-BC5B-5B09183EF561}" dt="2024-11-29T09:32:45.639" v="2165" actId="1076"/>
          <ac:spMkLst>
            <pc:docMk/>
            <pc:sldMk cId="629863117" sldId="325"/>
            <ac:spMk id="2" creationId="{C02B4834-3021-AB38-A0CB-AEF5FCFC86B9}"/>
          </ac:spMkLst>
        </pc:spChg>
        <pc:spChg chg="mod">
          <ac:chgData name="Đặng Đức Tài" userId="2bd3cda8-817e-4578-a39c-943211a8b916" providerId="ADAL" clId="{4FAFFD2B-124C-4E27-BC5B-5B09183EF561}" dt="2024-11-29T09:32:45.639" v="2165" actId="1076"/>
          <ac:spMkLst>
            <pc:docMk/>
            <pc:sldMk cId="629863117" sldId="325"/>
            <ac:spMk id="3" creationId="{12FCA59F-FF7F-4F86-2313-E4DE8FC43FF9}"/>
          </ac:spMkLst>
        </pc:spChg>
        <pc:spChg chg="mod">
          <ac:chgData name="Đặng Đức Tài" userId="2bd3cda8-817e-4578-a39c-943211a8b916" providerId="ADAL" clId="{4FAFFD2B-124C-4E27-BC5B-5B09183EF561}" dt="2024-11-29T09:32:16.473" v="2155" actId="1037"/>
          <ac:spMkLst>
            <pc:docMk/>
            <pc:sldMk cId="629863117" sldId="325"/>
            <ac:spMk id="4" creationId="{E08ED809-EA73-5E4F-214C-9B51CD0427DC}"/>
          </ac:spMkLst>
        </pc:spChg>
        <pc:spChg chg="mod">
          <ac:chgData name="Đặng Đức Tài" userId="2bd3cda8-817e-4578-a39c-943211a8b916" providerId="ADAL" clId="{4FAFFD2B-124C-4E27-BC5B-5B09183EF561}" dt="2024-11-29T09:32:45.639" v="2165" actId="1076"/>
          <ac:spMkLst>
            <pc:docMk/>
            <pc:sldMk cId="629863117" sldId="325"/>
            <ac:spMk id="5" creationId="{E0E75AC0-9615-C374-C6E5-15F2B4393BA4}"/>
          </ac:spMkLst>
        </pc:spChg>
        <pc:spChg chg="del mod">
          <ac:chgData name="Đặng Đức Tài" userId="2bd3cda8-817e-4578-a39c-943211a8b916" providerId="ADAL" clId="{4FAFFD2B-124C-4E27-BC5B-5B09183EF561}" dt="2024-11-29T09:32:33.285" v="2161" actId="478"/>
          <ac:spMkLst>
            <pc:docMk/>
            <pc:sldMk cId="629863117" sldId="325"/>
            <ac:spMk id="7" creationId="{7288E579-2865-4324-2F66-D901F6DE0C20}"/>
          </ac:spMkLst>
        </pc:spChg>
        <pc:spChg chg="mod">
          <ac:chgData name="Đặng Đức Tài" userId="2bd3cda8-817e-4578-a39c-943211a8b916" providerId="ADAL" clId="{4FAFFD2B-124C-4E27-BC5B-5B09183EF561}" dt="2024-11-29T09:32:16.473" v="2155" actId="1037"/>
          <ac:spMkLst>
            <pc:docMk/>
            <pc:sldMk cId="629863117" sldId="325"/>
            <ac:spMk id="242" creationId="{094513B6-FD9A-8609-14BA-C2CB0639710A}"/>
          </ac:spMkLst>
        </pc:spChg>
        <pc:picChg chg="mod">
          <ac:chgData name="Đặng Đức Tài" userId="2bd3cda8-817e-4578-a39c-943211a8b916" providerId="ADAL" clId="{4FAFFD2B-124C-4E27-BC5B-5B09183EF561}" dt="2024-11-29T09:32:16.473" v="2155" actId="1037"/>
          <ac:picMkLst>
            <pc:docMk/>
            <pc:sldMk cId="629863117" sldId="325"/>
            <ac:picMk id="6" creationId="{A8242E56-614C-812D-8532-003001CAD95F}"/>
          </ac:picMkLst>
        </pc:picChg>
        <pc:picChg chg="mod">
          <ac:chgData name="Đặng Đức Tài" userId="2bd3cda8-817e-4578-a39c-943211a8b916" providerId="ADAL" clId="{4FAFFD2B-124C-4E27-BC5B-5B09183EF561}" dt="2024-11-29T09:32:16.473" v="2155" actId="1037"/>
          <ac:picMkLst>
            <pc:docMk/>
            <pc:sldMk cId="629863117" sldId="325"/>
            <ac:picMk id="245" creationId="{8EAD2ACD-1922-7506-8456-869734B86362}"/>
          </ac:picMkLst>
        </pc:picChg>
      </pc:sldChg>
      <pc:sldChg chg="addSp delSp modSp add mod">
        <pc:chgData name="Đặng Đức Tài" userId="2bd3cda8-817e-4578-a39c-943211a8b916" providerId="ADAL" clId="{4FAFFD2B-124C-4E27-BC5B-5B09183EF561}" dt="2024-11-29T09:39:47.746" v="2286" actId="1076"/>
        <pc:sldMkLst>
          <pc:docMk/>
          <pc:sldMk cId="2440678230" sldId="326"/>
        </pc:sldMkLst>
        <pc:spChg chg="del">
          <ac:chgData name="Đặng Đức Tài" userId="2bd3cda8-817e-4578-a39c-943211a8b916" providerId="ADAL" clId="{4FAFFD2B-124C-4E27-BC5B-5B09183EF561}" dt="2024-11-29T09:35:03.493" v="2189" actId="478"/>
          <ac:spMkLst>
            <pc:docMk/>
            <pc:sldMk cId="2440678230" sldId="326"/>
            <ac:spMk id="2" creationId="{BAB46ADD-6FBB-F156-3EE8-C700B3E2F6EE}"/>
          </ac:spMkLst>
        </pc:spChg>
        <pc:spChg chg="del">
          <ac:chgData name="Đặng Đức Tài" userId="2bd3cda8-817e-4578-a39c-943211a8b916" providerId="ADAL" clId="{4FAFFD2B-124C-4E27-BC5B-5B09183EF561}" dt="2024-11-29T09:35:01.888" v="2188" actId="478"/>
          <ac:spMkLst>
            <pc:docMk/>
            <pc:sldMk cId="2440678230" sldId="326"/>
            <ac:spMk id="3" creationId="{65C2F8ED-5AAA-56A9-6F60-5BA87CFBB8F4}"/>
          </ac:spMkLst>
        </pc:spChg>
        <pc:spChg chg="mod">
          <ac:chgData name="Đặng Đức Tài" userId="2bd3cda8-817e-4578-a39c-943211a8b916" providerId="ADAL" clId="{4FAFFD2B-124C-4E27-BC5B-5B09183EF561}" dt="2024-11-29T09:38:07.703" v="2244" actId="20577"/>
          <ac:spMkLst>
            <pc:docMk/>
            <pc:sldMk cId="2440678230" sldId="326"/>
            <ac:spMk id="4" creationId="{2826F206-683D-4D29-5831-E23D7155F204}"/>
          </ac:spMkLst>
        </pc:spChg>
        <pc:spChg chg="mod">
          <ac:chgData name="Đặng Đức Tài" userId="2bd3cda8-817e-4578-a39c-943211a8b916" providerId="ADAL" clId="{4FAFFD2B-124C-4E27-BC5B-5B09183EF561}" dt="2024-11-29T09:39:47.746" v="2286" actId="1076"/>
          <ac:spMkLst>
            <pc:docMk/>
            <pc:sldMk cId="2440678230" sldId="326"/>
            <ac:spMk id="5" creationId="{8FFF10C5-B42F-2F72-81AA-65916EBD15F9}"/>
          </ac:spMkLst>
        </pc:spChg>
        <pc:spChg chg="add mod">
          <ac:chgData name="Đặng Đức Tài" userId="2bd3cda8-817e-4578-a39c-943211a8b916" providerId="ADAL" clId="{4FAFFD2B-124C-4E27-BC5B-5B09183EF561}" dt="2024-11-29T09:39:47.746" v="2286" actId="1076"/>
          <ac:spMkLst>
            <pc:docMk/>
            <pc:sldMk cId="2440678230" sldId="326"/>
            <ac:spMk id="20" creationId="{01615159-0749-F6F0-0E68-2EF9F0948192}"/>
          </ac:spMkLst>
        </pc:spChg>
        <pc:spChg chg="mod">
          <ac:chgData name="Đặng Đức Tài" userId="2bd3cda8-817e-4578-a39c-943211a8b916" providerId="ADAL" clId="{4FAFFD2B-124C-4E27-BC5B-5B09183EF561}" dt="2024-11-29T09:33:57.128" v="2177" actId="1076"/>
          <ac:spMkLst>
            <pc:docMk/>
            <pc:sldMk cId="2440678230" sldId="326"/>
            <ac:spMk id="242" creationId="{68DE6D82-A392-027B-BD28-1671DC34EC81}"/>
          </ac:spMkLst>
        </pc:spChg>
        <pc:picChg chg="del">
          <ac:chgData name="Đặng Đức Tài" userId="2bd3cda8-817e-4578-a39c-943211a8b916" providerId="ADAL" clId="{4FAFFD2B-124C-4E27-BC5B-5B09183EF561}" dt="2024-11-29T09:34:54.197" v="2187" actId="478"/>
          <ac:picMkLst>
            <pc:docMk/>
            <pc:sldMk cId="2440678230" sldId="326"/>
            <ac:picMk id="6" creationId="{B263EBB0-BB13-7A26-562E-EAC00D400F56}"/>
          </ac:picMkLst>
        </pc:picChg>
        <pc:picChg chg="add del">
          <ac:chgData name="Đặng Đức Tài" userId="2bd3cda8-817e-4578-a39c-943211a8b916" providerId="ADAL" clId="{4FAFFD2B-124C-4E27-BC5B-5B09183EF561}" dt="2024-11-29T09:34:45.076" v="2181" actId="22"/>
          <ac:picMkLst>
            <pc:docMk/>
            <pc:sldMk cId="2440678230" sldId="326"/>
            <ac:picMk id="8" creationId="{1DB60AE1-F137-BDFC-3BDD-D8E20E79D0B6}"/>
          </ac:picMkLst>
        </pc:picChg>
        <pc:cxnChg chg="add del mod">
          <ac:chgData name="Đặng Đức Tài" userId="2bd3cda8-817e-4578-a39c-943211a8b916" providerId="ADAL" clId="{4FAFFD2B-124C-4E27-BC5B-5B09183EF561}" dt="2024-11-29T09:37:52.925" v="2215" actId="478"/>
          <ac:cxnSpMkLst>
            <pc:docMk/>
            <pc:sldMk cId="2440678230" sldId="326"/>
            <ac:cxnSpMk id="10" creationId="{DC943097-06E2-9B86-3DD9-D7E1315A38DD}"/>
          </ac:cxnSpMkLst>
        </pc:cxnChg>
        <pc:cxnChg chg="add del mod">
          <ac:chgData name="Đặng Đức Tài" userId="2bd3cda8-817e-4578-a39c-943211a8b916" providerId="ADAL" clId="{4FAFFD2B-124C-4E27-BC5B-5B09183EF561}" dt="2024-11-29T09:37:52.925" v="2215" actId="478"/>
          <ac:cxnSpMkLst>
            <pc:docMk/>
            <pc:sldMk cId="2440678230" sldId="326"/>
            <ac:cxnSpMk id="11" creationId="{57280518-BB97-BEE6-9935-DE6CDE76EE37}"/>
          </ac:cxnSpMkLst>
        </pc:cxnChg>
      </pc:sldChg>
      <pc:sldChg chg="addSp delSp modSp add mod">
        <pc:chgData name="Đặng Đức Tài" userId="2bd3cda8-817e-4578-a39c-943211a8b916" providerId="ADAL" clId="{4FAFFD2B-124C-4E27-BC5B-5B09183EF561}" dt="2024-11-29T09:46:29.562" v="2375" actId="14100"/>
        <pc:sldMkLst>
          <pc:docMk/>
          <pc:sldMk cId="3747903224" sldId="327"/>
        </pc:sldMkLst>
        <pc:spChg chg="add mod">
          <ac:chgData name="Đặng Đức Tài" userId="2bd3cda8-817e-4578-a39c-943211a8b916" providerId="ADAL" clId="{4FAFFD2B-124C-4E27-BC5B-5B09183EF561}" dt="2024-11-29T09:44:04.196" v="2337" actId="14100"/>
          <ac:spMkLst>
            <pc:docMk/>
            <pc:sldMk cId="3747903224" sldId="327"/>
            <ac:spMk id="3" creationId="{66222F7B-55E1-8C2E-FD0E-3E20CBF62B66}"/>
          </ac:spMkLst>
        </pc:spChg>
        <pc:spChg chg="mod">
          <ac:chgData name="Đặng Đức Tài" userId="2bd3cda8-817e-4578-a39c-943211a8b916" providerId="ADAL" clId="{4FAFFD2B-124C-4E27-BC5B-5B09183EF561}" dt="2024-11-29T09:41:17.136" v="2307" actId="1076"/>
          <ac:spMkLst>
            <pc:docMk/>
            <pc:sldMk cId="3747903224" sldId="327"/>
            <ac:spMk id="4" creationId="{673C5FF6-5C3B-39BE-6BED-164A9024465B}"/>
          </ac:spMkLst>
        </pc:spChg>
        <pc:spChg chg="add del">
          <ac:chgData name="Đặng Đức Tài" userId="2bd3cda8-817e-4578-a39c-943211a8b916" providerId="ADAL" clId="{4FAFFD2B-124C-4E27-BC5B-5B09183EF561}" dt="2024-11-29T09:40:42.840" v="2301" actId="478"/>
          <ac:spMkLst>
            <pc:docMk/>
            <pc:sldMk cId="3747903224" sldId="327"/>
            <ac:spMk id="5" creationId="{67B6332C-37E9-A5D8-67BD-ECB4EDEF988D}"/>
          </ac:spMkLst>
        </pc:spChg>
        <pc:spChg chg="mod">
          <ac:chgData name="Đặng Đức Tài" userId="2bd3cda8-817e-4578-a39c-943211a8b916" providerId="ADAL" clId="{4FAFFD2B-124C-4E27-BC5B-5B09183EF561}" dt="2024-11-29T09:46:29.562" v="2375" actId="14100"/>
          <ac:spMkLst>
            <pc:docMk/>
            <pc:sldMk cId="3747903224" sldId="327"/>
            <ac:spMk id="20" creationId="{08969B90-A7E2-040A-A3DA-86EFD842BC3A}"/>
          </ac:spMkLst>
        </pc:spChg>
        <pc:graphicFrameChg chg="add del mod ord modGraphic">
          <ac:chgData name="Đặng Đức Tài" userId="2bd3cda8-817e-4578-a39c-943211a8b916" providerId="ADAL" clId="{4FAFFD2B-124C-4E27-BC5B-5B09183EF561}" dt="2024-11-29T09:43:23.354" v="2327" actId="14100"/>
          <ac:graphicFrameMkLst>
            <pc:docMk/>
            <pc:sldMk cId="3747903224" sldId="327"/>
            <ac:graphicFrameMk id="2" creationId="{1F10C17B-16C3-C2E4-456A-D23A4FD8C54D}"/>
          </ac:graphicFrameMkLst>
        </pc:graphicFrameChg>
      </pc:sldChg>
      <pc:sldChg chg="addSp delSp modSp add mod">
        <pc:chgData name="Đặng Đức Tài" userId="2bd3cda8-817e-4578-a39c-943211a8b916" providerId="ADAL" clId="{4FAFFD2B-124C-4E27-BC5B-5B09183EF561}" dt="2024-11-29T09:49:23.076" v="2487" actId="478"/>
        <pc:sldMkLst>
          <pc:docMk/>
          <pc:sldMk cId="3664610195" sldId="328"/>
        </pc:sldMkLst>
        <pc:spChg chg="del">
          <ac:chgData name="Đặng Đức Tài" userId="2bd3cda8-817e-4578-a39c-943211a8b916" providerId="ADAL" clId="{4FAFFD2B-124C-4E27-BC5B-5B09183EF561}" dt="2024-11-29T09:49:23.076" v="2487" actId="478"/>
          <ac:spMkLst>
            <pc:docMk/>
            <pc:sldMk cId="3664610195" sldId="328"/>
            <ac:spMk id="3" creationId="{F058BDF8-FC24-D0E2-16E3-409E1A960169}"/>
          </ac:spMkLst>
        </pc:spChg>
        <pc:spChg chg="add del mod">
          <ac:chgData name="Đặng Đức Tài" userId="2bd3cda8-817e-4578-a39c-943211a8b916" providerId="ADAL" clId="{4FAFFD2B-124C-4E27-BC5B-5B09183EF561}" dt="2024-11-29T09:46:20.103" v="2373" actId="403"/>
          <ac:spMkLst>
            <pc:docMk/>
            <pc:sldMk cId="3664610195" sldId="328"/>
            <ac:spMk id="20" creationId="{B1B52F1F-1286-0E0C-3EC4-784425C79CC6}"/>
          </ac:spMkLst>
        </pc:spChg>
        <pc:graphicFrameChg chg="add del modGraphic">
          <ac:chgData name="Đặng Đức Tài" userId="2bd3cda8-817e-4578-a39c-943211a8b916" providerId="ADAL" clId="{4FAFFD2B-124C-4E27-BC5B-5B09183EF561}" dt="2024-11-29T09:45:48.903" v="2342" actId="478"/>
          <ac:graphicFrameMkLst>
            <pc:docMk/>
            <pc:sldMk cId="3664610195" sldId="328"/>
            <ac:graphicFrameMk id="2" creationId="{CB229C3F-1DAF-D2E0-8CE9-BB6287C2187A}"/>
          </ac:graphicFrameMkLst>
        </pc:graphicFrameChg>
      </pc:sldChg>
      <pc:sldChg chg="addSp delSp modSp add mod">
        <pc:chgData name="Đặng Đức Tài" userId="2bd3cda8-817e-4578-a39c-943211a8b916" providerId="ADAL" clId="{4FAFFD2B-124C-4E27-BC5B-5B09183EF561}" dt="2024-11-29T09:50:07.655" v="2496" actId="1076"/>
        <pc:sldMkLst>
          <pc:docMk/>
          <pc:sldMk cId="1033597710" sldId="329"/>
        </pc:sldMkLst>
        <pc:spChg chg="add mod">
          <ac:chgData name="Đặng Đức Tài" userId="2bd3cda8-817e-4578-a39c-943211a8b916" providerId="ADAL" clId="{4FAFFD2B-124C-4E27-BC5B-5B09183EF561}" dt="2024-11-29T09:48:40.271" v="2460" actId="207"/>
          <ac:spMkLst>
            <pc:docMk/>
            <pc:sldMk cId="1033597710" sldId="329"/>
            <ac:spMk id="2" creationId="{C95F1CEF-9A79-A9E6-3C47-3C3DCAD90A7D}"/>
          </ac:spMkLst>
        </pc:spChg>
        <pc:spChg chg="del">
          <ac:chgData name="Đặng Đức Tài" userId="2bd3cda8-817e-4578-a39c-943211a8b916" providerId="ADAL" clId="{4FAFFD2B-124C-4E27-BC5B-5B09183EF561}" dt="2024-11-29T09:49:21.132" v="2486" actId="478"/>
          <ac:spMkLst>
            <pc:docMk/>
            <pc:sldMk cId="1033597710" sldId="329"/>
            <ac:spMk id="3" creationId="{6665B03C-F32F-64A5-7E6D-2A64B574C07D}"/>
          </ac:spMkLst>
        </pc:spChg>
        <pc:spChg chg="mod">
          <ac:chgData name="Đặng Đức Tài" userId="2bd3cda8-817e-4578-a39c-943211a8b916" providerId="ADAL" clId="{4FAFFD2B-124C-4E27-BC5B-5B09183EF561}" dt="2024-11-29T09:48:27.769" v="2459" actId="1076"/>
          <ac:spMkLst>
            <pc:docMk/>
            <pc:sldMk cId="1033597710" sldId="329"/>
            <ac:spMk id="4" creationId="{CC26AE86-7A99-A854-455B-0A7951BB505E}"/>
          </ac:spMkLst>
        </pc:spChg>
        <pc:spChg chg="mod">
          <ac:chgData name="Đặng Đức Tài" userId="2bd3cda8-817e-4578-a39c-943211a8b916" providerId="ADAL" clId="{4FAFFD2B-124C-4E27-BC5B-5B09183EF561}" dt="2024-11-29T09:50:07.655" v="2496" actId="1076"/>
          <ac:spMkLst>
            <pc:docMk/>
            <pc:sldMk cId="1033597710" sldId="329"/>
            <ac:spMk id="20" creationId="{4B5ACC9A-2234-8E84-5855-885BE05997E4}"/>
          </ac:spMkLst>
        </pc:spChg>
      </pc:sldChg>
      <pc:sldChg chg="addSp delSp modSp add mod">
        <pc:chgData name="Đặng Đức Tài" userId="2bd3cda8-817e-4578-a39c-943211a8b916" providerId="ADAL" clId="{4FAFFD2B-124C-4E27-BC5B-5B09183EF561}" dt="2024-11-29T09:53:46.213" v="2551"/>
        <pc:sldMkLst>
          <pc:docMk/>
          <pc:sldMk cId="1920887423" sldId="330"/>
        </pc:sldMkLst>
        <pc:spChg chg="mod">
          <ac:chgData name="Đặng Đức Tài" userId="2bd3cda8-817e-4578-a39c-943211a8b916" providerId="ADAL" clId="{4FAFFD2B-124C-4E27-BC5B-5B09183EF561}" dt="2024-11-29T09:51:46.261" v="2522" actId="1076"/>
          <ac:spMkLst>
            <pc:docMk/>
            <pc:sldMk cId="1920887423" sldId="330"/>
            <ac:spMk id="2" creationId="{1BD7019A-89E8-DFEE-BBDE-FDDBA7E8CFD5}"/>
          </ac:spMkLst>
        </pc:spChg>
        <pc:spChg chg="add del">
          <ac:chgData name="Đặng Đức Tài" userId="2bd3cda8-817e-4578-a39c-943211a8b916" providerId="ADAL" clId="{4FAFFD2B-124C-4E27-BC5B-5B09183EF561}" dt="2024-11-29T09:50:43.736" v="2505" actId="478"/>
          <ac:spMkLst>
            <pc:docMk/>
            <pc:sldMk cId="1920887423" sldId="330"/>
            <ac:spMk id="4" creationId="{F5F1A8A2-61BF-D361-6AAE-7C59E77E1F44}"/>
          </ac:spMkLst>
        </pc:spChg>
        <pc:spChg chg="add del mod">
          <ac:chgData name="Đặng Đức Tài" userId="2bd3cda8-817e-4578-a39c-943211a8b916" providerId="ADAL" clId="{4FAFFD2B-124C-4E27-BC5B-5B09183EF561}" dt="2024-11-29T09:50:43.736" v="2505" actId="478"/>
          <ac:spMkLst>
            <pc:docMk/>
            <pc:sldMk cId="1920887423" sldId="330"/>
            <ac:spMk id="5" creationId="{3542A111-9CFE-A753-7D92-03B1F4C6D453}"/>
          </ac:spMkLst>
        </pc:spChg>
        <pc:spChg chg="add mod">
          <ac:chgData name="Đặng Đức Tài" userId="2bd3cda8-817e-4578-a39c-943211a8b916" providerId="ADAL" clId="{4FAFFD2B-124C-4E27-BC5B-5B09183EF561}" dt="2024-11-29T09:51:42.207" v="2519" actId="1076"/>
          <ac:spMkLst>
            <pc:docMk/>
            <pc:sldMk cId="1920887423" sldId="330"/>
            <ac:spMk id="6" creationId="{4E7A95EB-9D82-4B56-8FEF-B2CFD3FA5CB3}"/>
          </ac:spMkLst>
        </pc:spChg>
        <pc:spChg chg="add mod">
          <ac:chgData name="Đặng Đức Tài" userId="2bd3cda8-817e-4578-a39c-943211a8b916" providerId="ADAL" clId="{4FAFFD2B-124C-4E27-BC5B-5B09183EF561}" dt="2024-11-29T09:52:06.940" v="2527" actId="1076"/>
          <ac:spMkLst>
            <pc:docMk/>
            <pc:sldMk cId="1920887423" sldId="330"/>
            <ac:spMk id="8" creationId="{3EB92F04-376B-CC21-8E0F-A7D63540CFB8}"/>
          </ac:spMkLst>
        </pc:spChg>
        <pc:spChg chg="add mod">
          <ac:chgData name="Đặng Đức Tài" userId="2bd3cda8-817e-4578-a39c-943211a8b916" providerId="ADAL" clId="{4FAFFD2B-124C-4E27-BC5B-5B09183EF561}" dt="2024-11-29T09:53:46.213" v="2551"/>
          <ac:spMkLst>
            <pc:docMk/>
            <pc:sldMk cId="1920887423" sldId="330"/>
            <ac:spMk id="10" creationId="{54FDB2BE-75A9-BC53-58F1-FE77400EC035}"/>
          </ac:spMkLst>
        </pc:spChg>
        <pc:spChg chg="del">
          <ac:chgData name="Đặng Đức Tài" userId="2bd3cda8-817e-4578-a39c-943211a8b916" providerId="ADAL" clId="{4FAFFD2B-124C-4E27-BC5B-5B09183EF561}" dt="2024-11-29T09:50:25.915" v="2499" actId="478"/>
          <ac:spMkLst>
            <pc:docMk/>
            <pc:sldMk cId="1920887423" sldId="330"/>
            <ac:spMk id="20" creationId="{3CE2F061-3213-FBEA-D379-98A231F178F8}"/>
          </ac:spMkLst>
        </pc:spChg>
        <pc:picChg chg="add mod">
          <ac:chgData name="Đặng Đức Tài" userId="2bd3cda8-817e-4578-a39c-943211a8b916" providerId="ADAL" clId="{4FAFFD2B-124C-4E27-BC5B-5B09183EF561}" dt="2024-11-29T09:51:29.320" v="2512" actId="1076"/>
          <ac:picMkLst>
            <pc:docMk/>
            <pc:sldMk cId="1920887423" sldId="330"/>
            <ac:picMk id="7" creationId="{EFBAE6F9-62C6-556D-60D8-E4460B83DD2D}"/>
          </ac:picMkLst>
        </pc:picChg>
        <pc:picChg chg="add mod">
          <ac:chgData name="Đặng Đức Tài" userId="2bd3cda8-817e-4578-a39c-943211a8b916" providerId="ADAL" clId="{4FAFFD2B-124C-4E27-BC5B-5B09183EF561}" dt="2024-11-29T09:52:19.113" v="2530" actId="14100"/>
          <ac:picMkLst>
            <pc:docMk/>
            <pc:sldMk cId="1920887423" sldId="330"/>
            <ac:picMk id="9" creationId="{6EF6CF49-0EF0-D250-44AF-5D50CEA53CFE}"/>
          </ac:picMkLst>
        </pc:picChg>
      </pc:sldChg>
      <pc:sldChg chg="addSp delSp modSp add mod">
        <pc:chgData name="Đặng Đức Tài" userId="2bd3cda8-817e-4578-a39c-943211a8b916" providerId="ADAL" clId="{4FAFFD2B-124C-4E27-BC5B-5B09183EF561}" dt="2024-11-29T09:54:12.584" v="2558" actId="1076"/>
        <pc:sldMkLst>
          <pc:docMk/>
          <pc:sldMk cId="3709063487" sldId="331"/>
        </pc:sldMkLst>
        <pc:spChg chg="mod">
          <ac:chgData name="Đặng Đức Tài" userId="2bd3cda8-817e-4578-a39c-943211a8b916" providerId="ADAL" clId="{4FAFFD2B-124C-4E27-BC5B-5B09183EF561}" dt="2024-11-29T09:52:53.216" v="2542" actId="20577"/>
          <ac:spMkLst>
            <pc:docMk/>
            <pc:sldMk cId="3709063487" sldId="331"/>
            <ac:spMk id="6" creationId="{3D4065EB-4541-D268-D67F-5C3E94B46CF0}"/>
          </ac:spMkLst>
        </pc:spChg>
        <pc:spChg chg="mod">
          <ac:chgData name="Đặng Đức Tài" userId="2bd3cda8-817e-4578-a39c-943211a8b916" providerId="ADAL" clId="{4FAFFD2B-124C-4E27-BC5B-5B09183EF561}" dt="2024-11-29T09:53:31.177" v="2549" actId="20577"/>
          <ac:spMkLst>
            <pc:docMk/>
            <pc:sldMk cId="3709063487" sldId="331"/>
            <ac:spMk id="8" creationId="{6B71991A-464C-CC30-0FC7-6AFB7E08D319}"/>
          </ac:spMkLst>
        </pc:spChg>
        <pc:spChg chg="add mod">
          <ac:chgData name="Đặng Đức Tài" userId="2bd3cda8-817e-4578-a39c-943211a8b916" providerId="ADAL" clId="{4FAFFD2B-124C-4E27-BC5B-5B09183EF561}" dt="2024-11-29T09:53:48.317" v="2552"/>
          <ac:spMkLst>
            <pc:docMk/>
            <pc:sldMk cId="3709063487" sldId="331"/>
            <ac:spMk id="10" creationId="{B64E822B-4FF7-0686-019F-19FBFB6E70FA}"/>
          </ac:spMkLst>
        </pc:spChg>
        <pc:picChg chg="add mod ord">
          <ac:chgData name="Đặng Đức Tài" userId="2bd3cda8-817e-4578-a39c-943211a8b916" providerId="ADAL" clId="{4FAFFD2B-124C-4E27-BC5B-5B09183EF561}" dt="2024-11-29T09:53:59.457" v="2554" actId="1076"/>
          <ac:picMkLst>
            <pc:docMk/>
            <pc:sldMk cId="3709063487" sldId="331"/>
            <ac:picMk id="3" creationId="{B21AEECD-8CFA-FDEF-4346-582127C9A7E1}"/>
          </ac:picMkLst>
        </pc:picChg>
        <pc:picChg chg="add mod ord">
          <ac:chgData name="Đặng Đức Tài" userId="2bd3cda8-817e-4578-a39c-943211a8b916" providerId="ADAL" clId="{4FAFFD2B-124C-4E27-BC5B-5B09183EF561}" dt="2024-11-29T09:54:12.584" v="2558" actId="1076"/>
          <ac:picMkLst>
            <pc:docMk/>
            <pc:sldMk cId="3709063487" sldId="331"/>
            <ac:picMk id="5" creationId="{242B2B51-3375-2640-5868-EA79F991F3B4}"/>
          </ac:picMkLst>
        </pc:picChg>
        <pc:picChg chg="del">
          <ac:chgData name="Đặng Đức Tài" userId="2bd3cda8-817e-4578-a39c-943211a8b916" providerId="ADAL" clId="{4FAFFD2B-124C-4E27-BC5B-5B09183EF561}" dt="2024-11-29T09:52:30.369" v="2532" actId="478"/>
          <ac:picMkLst>
            <pc:docMk/>
            <pc:sldMk cId="3709063487" sldId="331"/>
            <ac:picMk id="7" creationId="{4FAD03AE-B07B-78D1-D105-E00920F6C072}"/>
          </ac:picMkLst>
        </pc:picChg>
        <pc:picChg chg="del">
          <ac:chgData name="Đặng Đức Tài" userId="2bd3cda8-817e-4578-a39c-943211a8b916" providerId="ADAL" clId="{4FAFFD2B-124C-4E27-BC5B-5B09183EF561}" dt="2024-11-29T09:52:30.369" v="2532" actId="478"/>
          <ac:picMkLst>
            <pc:docMk/>
            <pc:sldMk cId="3709063487" sldId="331"/>
            <ac:picMk id="9" creationId="{0DE462FD-DF08-10DE-7BBF-5F85ACC8F149}"/>
          </ac:picMkLst>
        </pc:picChg>
      </pc:sldChg>
      <pc:sldChg chg="delSp modSp add mod">
        <pc:chgData name="Đặng Đức Tài" userId="2bd3cda8-817e-4578-a39c-943211a8b916" providerId="ADAL" clId="{4FAFFD2B-124C-4E27-BC5B-5B09183EF561}" dt="2024-11-29T09:55:31.741" v="2578" actId="478"/>
        <pc:sldMkLst>
          <pc:docMk/>
          <pc:sldMk cId="3983333604" sldId="332"/>
        </pc:sldMkLst>
        <pc:spChg chg="mod">
          <ac:chgData name="Đặng Đức Tài" userId="2bd3cda8-817e-4578-a39c-943211a8b916" providerId="ADAL" clId="{4FAFFD2B-124C-4E27-BC5B-5B09183EF561}" dt="2024-11-29T09:55:29.517" v="2577" actId="1076"/>
          <ac:spMkLst>
            <pc:docMk/>
            <pc:sldMk cId="3983333604" sldId="332"/>
            <ac:spMk id="6" creationId="{C4D43811-A1FA-F636-B012-FDF38A6698DE}"/>
          </ac:spMkLst>
        </pc:spChg>
        <pc:spChg chg="del">
          <ac:chgData name="Đặng Đức Tài" userId="2bd3cda8-817e-4578-a39c-943211a8b916" providerId="ADAL" clId="{4FAFFD2B-124C-4E27-BC5B-5B09183EF561}" dt="2024-11-29T09:54:49.035" v="2561" actId="478"/>
          <ac:spMkLst>
            <pc:docMk/>
            <pc:sldMk cId="3983333604" sldId="332"/>
            <ac:spMk id="8" creationId="{8E99F7F0-EAC3-CE6E-621A-5DB95BF25684}"/>
          </ac:spMkLst>
        </pc:spChg>
        <pc:spChg chg="del">
          <ac:chgData name="Đặng Đức Tài" userId="2bd3cda8-817e-4578-a39c-943211a8b916" providerId="ADAL" clId="{4FAFFD2B-124C-4E27-BC5B-5B09183EF561}" dt="2024-11-29T09:55:31.741" v="2578" actId="478"/>
          <ac:spMkLst>
            <pc:docMk/>
            <pc:sldMk cId="3983333604" sldId="332"/>
            <ac:spMk id="10" creationId="{6A484826-9022-1C71-2EB2-A01970E2C9C6}"/>
          </ac:spMkLst>
        </pc:spChg>
        <pc:picChg chg="del">
          <ac:chgData name="Đặng Đức Tài" userId="2bd3cda8-817e-4578-a39c-943211a8b916" providerId="ADAL" clId="{4FAFFD2B-124C-4E27-BC5B-5B09183EF561}" dt="2024-11-29T09:54:47.476" v="2560" actId="478"/>
          <ac:picMkLst>
            <pc:docMk/>
            <pc:sldMk cId="3983333604" sldId="332"/>
            <ac:picMk id="3" creationId="{A18313B1-5CC3-9DFC-4602-26E4D1D2139C}"/>
          </ac:picMkLst>
        </pc:picChg>
        <pc:picChg chg="del">
          <ac:chgData name="Đặng Đức Tài" userId="2bd3cda8-817e-4578-a39c-943211a8b916" providerId="ADAL" clId="{4FAFFD2B-124C-4E27-BC5B-5B09183EF561}" dt="2024-11-29T09:54:47.476" v="2560" actId="478"/>
          <ac:picMkLst>
            <pc:docMk/>
            <pc:sldMk cId="3983333604" sldId="332"/>
            <ac:picMk id="5" creationId="{35961EB9-030A-6B65-981A-5D3AA0554B53}"/>
          </ac:picMkLst>
        </pc:picChg>
      </pc:sldChg>
      <pc:sldChg chg="modSp add mod">
        <pc:chgData name="Đặng Đức Tài" userId="2bd3cda8-817e-4578-a39c-943211a8b916" providerId="ADAL" clId="{4FAFFD2B-124C-4E27-BC5B-5B09183EF561}" dt="2024-11-29T09:56:16.282" v="2606" actId="20577"/>
        <pc:sldMkLst>
          <pc:docMk/>
          <pc:sldMk cId="2652429074" sldId="333"/>
        </pc:sldMkLst>
        <pc:spChg chg="mod">
          <ac:chgData name="Đặng Đức Tài" userId="2bd3cda8-817e-4578-a39c-943211a8b916" providerId="ADAL" clId="{4FAFFD2B-124C-4E27-BC5B-5B09183EF561}" dt="2024-11-29T09:56:00.609" v="2595" actId="20577"/>
          <ac:spMkLst>
            <pc:docMk/>
            <pc:sldMk cId="2652429074" sldId="333"/>
            <ac:spMk id="2" creationId="{C663E261-4732-5D79-3806-BB089ECEF0AB}"/>
          </ac:spMkLst>
        </pc:spChg>
        <pc:spChg chg="mod">
          <ac:chgData name="Đặng Đức Tài" userId="2bd3cda8-817e-4578-a39c-943211a8b916" providerId="ADAL" clId="{4FAFFD2B-124C-4E27-BC5B-5B09183EF561}" dt="2024-11-29T09:56:16.282" v="2606" actId="20577"/>
          <ac:spMkLst>
            <pc:docMk/>
            <pc:sldMk cId="2652429074" sldId="333"/>
            <ac:spMk id="6" creationId="{35921172-D3F9-34D6-FEDD-E5C358D56399}"/>
          </ac:spMkLst>
        </pc:spChg>
      </pc:sldChg>
      <pc:sldChg chg="addSp delSp modSp add mod">
        <pc:chgData name="Đặng Đức Tài" userId="2bd3cda8-817e-4578-a39c-943211a8b916" providerId="ADAL" clId="{4FAFFD2B-124C-4E27-BC5B-5B09183EF561}" dt="2024-11-29T10:00:33.848" v="2655" actId="14100"/>
        <pc:sldMkLst>
          <pc:docMk/>
          <pc:sldMk cId="341695342" sldId="334"/>
        </pc:sldMkLst>
        <pc:spChg chg="add mod">
          <ac:chgData name="Đặng Đức Tài" userId="2bd3cda8-817e-4578-a39c-943211a8b916" providerId="ADAL" clId="{4FAFFD2B-124C-4E27-BC5B-5B09183EF561}" dt="2024-11-29T09:57:10.814" v="2616" actId="1076"/>
          <ac:spMkLst>
            <pc:docMk/>
            <pc:sldMk cId="341695342" sldId="334"/>
            <ac:spMk id="3" creationId="{09AEEE8B-B1A3-EC29-7F85-0FB2285861E6}"/>
          </ac:spMkLst>
        </pc:spChg>
        <pc:spChg chg="add mod">
          <ac:chgData name="Đặng Đức Tài" userId="2bd3cda8-817e-4578-a39c-943211a8b916" providerId="ADAL" clId="{4FAFFD2B-124C-4E27-BC5B-5B09183EF561}" dt="2024-11-29T10:00:23.168" v="2652" actId="1076"/>
          <ac:spMkLst>
            <pc:docMk/>
            <pc:sldMk cId="341695342" sldId="334"/>
            <ac:spMk id="5" creationId="{14493EF8-1FF7-2F9A-C807-E944C139E33F}"/>
          </ac:spMkLst>
        </pc:spChg>
        <pc:spChg chg="del">
          <ac:chgData name="Đặng Đức Tài" userId="2bd3cda8-817e-4578-a39c-943211a8b916" providerId="ADAL" clId="{4FAFFD2B-124C-4E27-BC5B-5B09183EF561}" dt="2024-11-29T09:56:50.632" v="2611" actId="478"/>
          <ac:spMkLst>
            <pc:docMk/>
            <pc:sldMk cId="341695342" sldId="334"/>
            <ac:spMk id="6" creationId="{80AF5608-987E-F0A1-8236-B2B4FE7A18EC}"/>
          </ac:spMkLst>
        </pc:spChg>
        <pc:spChg chg="add mod">
          <ac:chgData name="Đặng Đức Tài" userId="2bd3cda8-817e-4578-a39c-943211a8b916" providerId="ADAL" clId="{4FAFFD2B-124C-4E27-BC5B-5B09183EF561}" dt="2024-11-29T10:00:23.168" v="2652" actId="1076"/>
          <ac:spMkLst>
            <pc:docMk/>
            <pc:sldMk cId="341695342" sldId="334"/>
            <ac:spMk id="7" creationId="{E155036D-B487-3520-DBB9-82B6DADA660A}"/>
          </ac:spMkLst>
        </pc:spChg>
        <pc:picChg chg="add mod">
          <ac:chgData name="Đặng Đức Tài" userId="2bd3cda8-817e-4578-a39c-943211a8b916" providerId="ADAL" clId="{4FAFFD2B-124C-4E27-BC5B-5B09183EF561}" dt="2024-11-29T10:00:26.109" v="2653" actId="14100"/>
          <ac:picMkLst>
            <pc:docMk/>
            <pc:sldMk cId="341695342" sldId="334"/>
            <ac:picMk id="8" creationId="{3E0FDC55-E42E-12F4-8CEA-66C7595243A6}"/>
          </ac:picMkLst>
        </pc:picChg>
        <pc:picChg chg="add del mod">
          <ac:chgData name="Đặng Đức Tài" userId="2bd3cda8-817e-4578-a39c-943211a8b916" providerId="ADAL" clId="{4FAFFD2B-124C-4E27-BC5B-5B09183EF561}" dt="2024-11-29T09:58:23.908" v="2621" actId="478"/>
          <ac:picMkLst>
            <pc:docMk/>
            <pc:sldMk cId="341695342" sldId="334"/>
            <ac:picMk id="9" creationId="{89774582-500A-13B7-7B4C-8A5971F27E90}"/>
          </ac:picMkLst>
        </pc:picChg>
        <pc:picChg chg="add mod">
          <ac:chgData name="Đặng Đức Tài" userId="2bd3cda8-817e-4578-a39c-943211a8b916" providerId="ADAL" clId="{4FAFFD2B-124C-4E27-BC5B-5B09183EF561}" dt="2024-11-29T09:57:13.553" v="2618"/>
          <ac:picMkLst>
            <pc:docMk/>
            <pc:sldMk cId="341695342" sldId="334"/>
            <ac:picMk id="10" creationId="{F3A477B4-6D1A-52CC-D4F4-EB30BD6B77D7}"/>
          </ac:picMkLst>
        </pc:picChg>
        <pc:picChg chg="add mod">
          <ac:chgData name="Đặng Đức Tài" userId="2bd3cda8-817e-4578-a39c-943211a8b916" providerId="ADAL" clId="{4FAFFD2B-124C-4E27-BC5B-5B09183EF561}" dt="2024-11-29T10:00:33.848" v="2655" actId="14100"/>
          <ac:picMkLst>
            <pc:docMk/>
            <pc:sldMk cId="341695342" sldId="334"/>
            <ac:picMk id="11" creationId="{B9A4109E-F320-57D6-0122-501F0C9B8F5A}"/>
          </ac:picMkLst>
        </pc:picChg>
      </pc:sldChg>
      <pc:sldChg chg="delSp add del mod">
        <pc:chgData name="Đặng Đức Tài" userId="2bd3cda8-817e-4578-a39c-943211a8b916" providerId="ADAL" clId="{4FAFFD2B-124C-4E27-BC5B-5B09183EF561}" dt="2024-11-29T10:01:36.877" v="2668" actId="47"/>
        <pc:sldMkLst>
          <pc:docMk/>
          <pc:sldMk cId="2844464165" sldId="335"/>
        </pc:sldMkLst>
        <pc:picChg chg="del">
          <ac:chgData name="Đặng Đức Tài" userId="2bd3cda8-817e-4578-a39c-943211a8b916" providerId="ADAL" clId="{4FAFFD2B-124C-4E27-BC5B-5B09183EF561}" dt="2024-11-29T09:57:21.041" v="2620" actId="478"/>
          <ac:picMkLst>
            <pc:docMk/>
            <pc:sldMk cId="2844464165" sldId="335"/>
            <ac:picMk id="8" creationId="{66B5F59B-DF1E-1991-D4F1-43958F9D8B7E}"/>
          </ac:picMkLst>
        </pc:picChg>
        <pc:picChg chg="del">
          <ac:chgData name="Đặng Đức Tài" userId="2bd3cda8-817e-4578-a39c-943211a8b916" providerId="ADAL" clId="{4FAFFD2B-124C-4E27-BC5B-5B09183EF561}" dt="2024-11-29T09:57:21.041" v="2620" actId="478"/>
          <ac:picMkLst>
            <pc:docMk/>
            <pc:sldMk cId="2844464165" sldId="335"/>
            <ac:picMk id="9" creationId="{4013DFB6-82ED-B8C5-92DE-4B91C889C762}"/>
          </ac:picMkLst>
        </pc:picChg>
      </pc:sldChg>
      <pc:sldChg chg="addSp delSp modSp add mod">
        <pc:chgData name="Đặng Đức Tài" userId="2bd3cda8-817e-4578-a39c-943211a8b916" providerId="ADAL" clId="{4FAFFD2B-124C-4E27-BC5B-5B09183EF561}" dt="2024-11-29T10:01:07.202" v="2665" actId="14100"/>
        <pc:sldMkLst>
          <pc:docMk/>
          <pc:sldMk cId="1234438588" sldId="336"/>
        </pc:sldMkLst>
        <pc:spChg chg="mod">
          <ac:chgData name="Đặng Đức Tài" userId="2bd3cda8-817e-4578-a39c-943211a8b916" providerId="ADAL" clId="{4FAFFD2B-124C-4E27-BC5B-5B09183EF561}" dt="2024-11-29T10:00:41.127" v="2656" actId="1076"/>
          <ac:spMkLst>
            <pc:docMk/>
            <pc:sldMk cId="1234438588" sldId="336"/>
            <ac:spMk id="5" creationId="{D142747E-08FB-7D3A-AB76-1EF65A36EE64}"/>
          </ac:spMkLst>
        </pc:spChg>
        <pc:spChg chg="mod">
          <ac:chgData name="Đặng Đức Tài" userId="2bd3cda8-817e-4578-a39c-943211a8b916" providerId="ADAL" clId="{4FAFFD2B-124C-4E27-BC5B-5B09183EF561}" dt="2024-11-29T10:00:41.127" v="2656" actId="1076"/>
          <ac:spMkLst>
            <pc:docMk/>
            <pc:sldMk cId="1234438588" sldId="336"/>
            <ac:spMk id="7" creationId="{B9C58BCF-BF4A-E83E-56C4-F61633195FF8}"/>
          </ac:spMkLst>
        </pc:spChg>
        <pc:picChg chg="add del mod">
          <ac:chgData name="Đặng Đức Tài" userId="2bd3cda8-817e-4578-a39c-943211a8b916" providerId="ADAL" clId="{4FAFFD2B-124C-4E27-BC5B-5B09183EF561}" dt="2024-11-29T09:59:16.664" v="2631" actId="478"/>
          <ac:picMkLst>
            <pc:docMk/>
            <pc:sldMk cId="1234438588" sldId="336"/>
            <ac:picMk id="6" creationId="{6D9238ED-D3C8-293A-DA97-8890F0D915EE}"/>
          </ac:picMkLst>
        </pc:picChg>
        <pc:picChg chg="del">
          <ac:chgData name="Đặng Đức Tài" userId="2bd3cda8-817e-4578-a39c-943211a8b916" providerId="ADAL" clId="{4FAFFD2B-124C-4E27-BC5B-5B09183EF561}" dt="2024-11-29T09:58:44.897" v="2626" actId="478"/>
          <ac:picMkLst>
            <pc:docMk/>
            <pc:sldMk cId="1234438588" sldId="336"/>
            <ac:picMk id="8" creationId="{037AFEF2-36EE-BED7-4063-7E1CC21A1960}"/>
          </ac:picMkLst>
        </pc:picChg>
        <pc:picChg chg="add mod">
          <ac:chgData name="Đặng Đức Tài" userId="2bd3cda8-817e-4578-a39c-943211a8b916" providerId="ADAL" clId="{4FAFFD2B-124C-4E27-BC5B-5B09183EF561}" dt="2024-11-29T10:01:07.202" v="2665" actId="14100"/>
          <ac:picMkLst>
            <pc:docMk/>
            <pc:sldMk cId="1234438588" sldId="336"/>
            <ac:picMk id="9" creationId="{DE22C101-C365-37A8-E099-695A5D29C1A2}"/>
          </ac:picMkLst>
        </pc:picChg>
        <pc:picChg chg="add mod">
          <ac:chgData name="Đặng Đức Tài" userId="2bd3cda8-817e-4578-a39c-943211a8b916" providerId="ADAL" clId="{4FAFFD2B-124C-4E27-BC5B-5B09183EF561}" dt="2024-11-29T10:01:01.113" v="2663" actId="14100"/>
          <ac:picMkLst>
            <pc:docMk/>
            <pc:sldMk cId="1234438588" sldId="336"/>
            <ac:picMk id="10" creationId="{D19689DF-0778-1160-FF00-3C607653D69F}"/>
          </ac:picMkLst>
        </pc:picChg>
        <pc:picChg chg="del">
          <ac:chgData name="Đặng Đức Tài" userId="2bd3cda8-817e-4578-a39c-943211a8b916" providerId="ADAL" clId="{4FAFFD2B-124C-4E27-BC5B-5B09183EF561}" dt="2024-11-29T09:58:44.897" v="2626" actId="478"/>
          <ac:picMkLst>
            <pc:docMk/>
            <pc:sldMk cId="1234438588" sldId="336"/>
            <ac:picMk id="11" creationId="{9F7D1618-E2E4-20FB-B420-BA5DAB9B8097}"/>
          </ac:picMkLst>
        </pc:picChg>
        <pc:picChg chg="add mod">
          <ac:chgData name="Đặng Đức Tài" userId="2bd3cda8-817e-4578-a39c-943211a8b916" providerId="ADAL" clId="{4FAFFD2B-124C-4E27-BC5B-5B09183EF561}" dt="2024-11-29T10:01:02.882" v="2664" actId="14100"/>
          <ac:picMkLst>
            <pc:docMk/>
            <pc:sldMk cId="1234438588" sldId="336"/>
            <ac:picMk id="12" creationId="{60A96BF6-0794-3AD8-D6A1-F40111F63676}"/>
          </ac:picMkLst>
        </pc:picChg>
      </pc:sldChg>
      <pc:sldChg chg="delSp modSp add mod">
        <pc:chgData name="Đặng Đức Tài" userId="2bd3cda8-817e-4578-a39c-943211a8b916" providerId="ADAL" clId="{4FAFFD2B-124C-4E27-BC5B-5B09183EF561}" dt="2024-11-29T10:36:50.828" v="3862" actId="2710"/>
        <pc:sldMkLst>
          <pc:docMk/>
          <pc:sldMk cId="2565186317" sldId="337"/>
        </pc:sldMkLst>
        <pc:spChg chg="del">
          <ac:chgData name="Đặng Đức Tài" userId="2bd3cda8-817e-4578-a39c-943211a8b916" providerId="ADAL" clId="{4FAFFD2B-124C-4E27-BC5B-5B09183EF561}" dt="2024-11-29T10:02:11.243" v="2696" actId="478"/>
          <ac:spMkLst>
            <pc:docMk/>
            <pc:sldMk cId="2565186317" sldId="337"/>
            <ac:spMk id="3" creationId="{B7639212-834F-6649-B09F-FE60FE9DBCB2}"/>
          </ac:spMkLst>
        </pc:spChg>
        <pc:spChg chg="mod">
          <ac:chgData name="Đặng Đức Tài" userId="2bd3cda8-817e-4578-a39c-943211a8b916" providerId="ADAL" clId="{4FAFFD2B-124C-4E27-BC5B-5B09183EF561}" dt="2024-11-29T10:36:50.828" v="3862" actId="2710"/>
          <ac:spMkLst>
            <pc:docMk/>
            <pc:sldMk cId="2565186317" sldId="337"/>
            <ac:spMk id="5" creationId="{E4FA0A29-E668-62DF-2136-C8F69C630DA5}"/>
          </ac:spMkLst>
        </pc:spChg>
        <pc:spChg chg="del">
          <ac:chgData name="Đặng Đức Tài" userId="2bd3cda8-817e-4578-a39c-943211a8b916" providerId="ADAL" clId="{4FAFFD2B-124C-4E27-BC5B-5B09183EF561}" dt="2024-11-29T10:01:47.506" v="2671" actId="478"/>
          <ac:spMkLst>
            <pc:docMk/>
            <pc:sldMk cId="2565186317" sldId="337"/>
            <ac:spMk id="7" creationId="{7BD4EF9D-52B0-5B27-54A5-5A59E1D8FF21}"/>
          </ac:spMkLst>
        </pc:spChg>
        <pc:picChg chg="del">
          <ac:chgData name="Đặng Đức Tài" userId="2bd3cda8-817e-4578-a39c-943211a8b916" providerId="ADAL" clId="{4FAFFD2B-124C-4E27-BC5B-5B09183EF561}" dt="2024-11-29T10:01:45.747" v="2670" actId="478"/>
          <ac:picMkLst>
            <pc:docMk/>
            <pc:sldMk cId="2565186317" sldId="337"/>
            <ac:picMk id="9" creationId="{E28B80BA-60C5-8689-6CF2-E9591A6733D7}"/>
          </ac:picMkLst>
        </pc:picChg>
        <pc:picChg chg="del">
          <ac:chgData name="Đặng Đức Tài" userId="2bd3cda8-817e-4578-a39c-943211a8b916" providerId="ADAL" clId="{4FAFFD2B-124C-4E27-BC5B-5B09183EF561}" dt="2024-11-29T10:01:45.747" v="2670" actId="478"/>
          <ac:picMkLst>
            <pc:docMk/>
            <pc:sldMk cId="2565186317" sldId="337"/>
            <ac:picMk id="10" creationId="{2BCF4E91-0E56-ECE9-44D2-248E6592F9F1}"/>
          </ac:picMkLst>
        </pc:picChg>
        <pc:picChg chg="del">
          <ac:chgData name="Đặng Đức Tài" userId="2bd3cda8-817e-4578-a39c-943211a8b916" providerId="ADAL" clId="{4FAFFD2B-124C-4E27-BC5B-5B09183EF561}" dt="2024-11-29T10:01:45.747" v="2670" actId="478"/>
          <ac:picMkLst>
            <pc:docMk/>
            <pc:sldMk cId="2565186317" sldId="337"/>
            <ac:picMk id="12" creationId="{94412FF0-B51E-7DF4-1A60-CB0C8AC38B5D}"/>
          </ac:picMkLst>
        </pc:picChg>
      </pc:sldChg>
      <pc:sldChg chg="new del">
        <pc:chgData name="Đặng Đức Tài" userId="2bd3cda8-817e-4578-a39c-943211a8b916" providerId="ADAL" clId="{4FAFFD2B-124C-4E27-BC5B-5B09183EF561}" dt="2024-11-29T10:01:31.456" v="2667" actId="47"/>
        <pc:sldMkLst>
          <pc:docMk/>
          <pc:sldMk cId="3566460869" sldId="337"/>
        </pc:sldMkLst>
      </pc:sldChg>
      <pc:sldChg chg="addSp delSp modSp add mod">
        <pc:chgData name="Đặng Đức Tài" userId="2bd3cda8-817e-4578-a39c-943211a8b916" providerId="ADAL" clId="{4FAFFD2B-124C-4E27-BC5B-5B09183EF561}" dt="2024-11-29T10:36:37.952" v="3858" actId="1076"/>
        <pc:sldMkLst>
          <pc:docMk/>
          <pc:sldMk cId="2747033035" sldId="338"/>
        </pc:sldMkLst>
        <pc:spChg chg="del mod">
          <ac:chgData name="Đặng Đức Tài" userId="2bd3cda8-817e-4578-a39c-943211a8b916" providerId="ADAL" clId="{4FAFFD2B-124C-4E27-BC5B-5B09183EF561}" dt="2024-11-29T10:03:56.695" v="2715" actId="478"/>
          <ac:spMkLst>
            <pc:docMk/>
            <pc:sldMk cId="2747033035" sldId="338"/>
            <ac:spMk id="2" creationId="{E008B477-2AFB-A97F-69AE-A48F4C1D8C23}"/>
          </ac:spMkLst>
        </pc:spChg>
        <pc:spChg chg="add del mod">
          <ac:chgData name="Đặng Đức Tài" userId="2bd3cda8-817e-4578-a39c-943211a8b916" providerId="ADAL" clId="{4FAFFD2B-124C-4E27-BC5B-5B09183EF561}" dt="2024-11-29T10:08:27.377" v="2865" actId="1076"/>
          <ac:spMkLst>
            <pc:docMk/>
            <pc:sldMk cId="2747033035" sldId="338"/>
            <ac:spMk id="4" creationId="{2FBD4A0E-4124-B392-367C-340361DA5EE0}"/>
          </ac:spMkLst>
        </pc:spChg>
        <pc:spChg chg="mod">
          <ac:chgData name="Đặng Đức Tài" userId="2bd3cda8-817e-4578-a39c-943211a8b916" providerId="ADAL" clId="{4FAFFD2B-124C-4E27-BC5B-5B09183EF561}" dt="2024-11-29T10:36:37.952" v="3858" actId="1076"/>
          <ac:spMkLst>
            <pc:docMk/>
            <pc:sldMk cId="2747033035" sldId="338"/>
            <ac:spMk id="5" creationId="{AD7B6D01-E7AC-355F-3564-0EEC33D6252F}"/>
          </ac:spMkLst>
        </pc:spChg>
        <pc:spChg chg="add del mod">
          <ac:chgData name="Đặng Đức Tài" userId="2bd3cda8-817e-4578-a39c-943211a8b916" providerId="ADAL" clId="{4FAFFD2B-124C-4E27-BC5B-5B09183EF561}" dt="2024-11-29T10:03:49.929" v="2712" actId="478"/>
          <ac:spMkLst>
            <pc:docMk/>
            <pc:sldMk cId="2747033035" sldId="338"/>
            <ac:spMk id="6" creationId="{AC0A3B51-8801-7C65-CDF7-FB358A2CDB68}"/>
          </ac:spMkLst>
        </pc:spChg>
        <pc:spChg chg="add mod">
          <ac:chgData name="Đặng Đức Tài" userId="2bd3cda8-817e-4578-a39c-943211a8b916" providerId="ADAL" clId="{4FAFFD2B-124C-4E27-BC5B-5B09183EF561}" dt="2024-11-29T10:36:35.958" v="3857" actId="1076"/>
          <ac:spMkLst>
            <pc:docMk/>
            <pc:sldMk cId="2747033035" sldId="338"/>
            <ac:spMk id="7" creationId="{DEDE619E-A71D-186A-14EF-383EC7189874}"/>
          </ac:spMkLst>
        </pc:spChg>
        <pc:spChg chg="mod">
          <ac:chgData name="Đặng Đức Tài" userId="2bd3cda8-817e-4578-a39c-943211a8b916" providerId="ADAL" clId="{4FAFFD2B-124C-4E27-BC5B-5B09183EF561}" dt="2024-11-29T10:03:52.734" v="2714" actId="1076"/>
          <ac:spMkLst>
            <pc:docMk/>
            <pc:sldMk cId="2747033035" sldId="338"/>
            <ac:spMk id="242" creationId="{17D54C75-BF62-2022-5783-F2351E8C88AC}"/>
          </ac:spMkLst>
        </pc:spChg>
      </pc:sldChg>
      <pc:sldChg chg="modSp add mod">
        <pc:chgData name="Đặng Đức Tài" userId="2bd3cda8-817e-4578-a39c-943211a8b916" providerId="ADAL" clId="{4FAFFD2B-124C-4E27-BC5B-5B09183EF561}" dt="2024-11-29T10:08:30.247" v="2866" actId="404"/>
        <pc:sldMkLst>
          <pc:docMk/>
          <pc:sldMk cId="1519654656" sldId="339"/>
        </pc:sldMkLst>
        <pc:spChg chg="mod">
          <ac:chgData name="Đặng Đức Tài" userId="2bd3cda8-817e-4578-a39c-943211a8b916" providerId="ADAL" clId="{4FAFFD2B-124C-4E27-BC5B-5B09183EF561}" dt="2024-11-29T10:08:30.247" v="2866" actId="404"/>
          <ac:spMkLst>
            <pc:docMk/>
            <pc:sldMk cId="1519654656" sldId="339"/>
            <ac:spMk id="4" creationId="{ECA07FC7-F374-E493-918A-268DF7DF0734}"/>
          </ac:spMkLst>
        </pc:spChg>
        <pc:spChg chg="mod">
          <ac:chgData name="Đặng Đức Tài" userId="2bd3cda8-817e-4578-a39c-943211a8b916" providerId="ADAL" clId="{4FAFFD2B-124C-4E27-BC5B-5B09183EF561}" dt="2024-11-29T10:07:18.685" v="2857" actId="1076"/>
          <ac:spMkLst>
            <pc:docMk/>
            <pc:sldMk cId="1519654656" sldId="339"/>
            <ac:spMk id="5" creationId="{1CAA3886-C52E-0157-9669-03F5DC838874}"/>
          </ac:spMkLst>
        </pc:spChg>
        <pc:spChg chg="mod">
          <ac:chgData name="Đặng Đức Tài" userId="2bd3cda8-817e-4578-a39c-943211a8b916" providerId="ADAL" clId="{4FAFFD2B-124C-4E27-BC5B-5B09183EF561}" dt="2024-11-29T10:07:15.849" v="2856" actId="1076"/>
          <ac:spMkLst>
            <pc:docMk/>
            <pc:sldMk cId="1519654656" sldId="339"/>
            <ac:spMk id="7" creationId="{B385F940-E3C2-FAE4-28AA-599CFC63D32E}"/>
          </ac:spMkLst>
        </pc:spChg>
      </pc:sldChg>
      <pc:sldChg chg="modSp add mod">
        <pc:chgData name="Đặng Đức Tài" userId="2bd3cda8-817e-4578-a39c-943211a8b916" providerId="ADAL" clId="{4FAFFD2B-124C-4E27-BC5B-5B09183EF561}" dt="2024-11-29T10:36:21.251" v="3853" actId="2710"/>
        <pc:sldMkLst>
          <pc:docMk/>
          <pc:sldMk cId="34158093" sldId="340"/>
        </pc:sldMkLst>
        <pc:spChg chg="mod">
          <ac:chgData name="Đặng Đức Tài" userId="2bd3cda8-817e-4578-a39c-943211a8b916" providerId="ADAL" clId="{4FAFFD2B-124C-4E27-BC5B-5B09183EF561}" dt="2024-11-29T10:08:37.398" v="2867" actId="404"/>
          <ac:spMkLst>
            <pc:docMk/>
            <pc:sldMk cId="34158093" sldId="340"/>
            <ac:spMk id="4" creationId="{693DB4BE-0B3F-8E45-0138-9EF7EA28A33B}"/>
          </ac:spMkLst>
        </pc:spChg>
        <pc:spChg chg="mod">
          <ac:chgData name="Đặng Đức Tài" userId="2bd3cda8-817e-4578-a39c-943211a8b916" providerId="ADAL" clId="{4FAFFD2B-124C-4E27-BC5B-5B09183EF561}" dt="2024-11-29T10:36:21.251" v="3853" actId="2710"/>
          <ac:spMkLst>
            <pc:docMk/>
            <pc:sldMk cId="34158093" sldId="340"/>
            <ac:spMk id="5" creationId="{1F5673C7-CF7D-065C-3BC1-CCF7F793014A}"/>
          </ac:spMkLst>
        </pc:spChg>
        <pc:spChg chg="mod">
          <ac:chgData name="Đặng Đức Tài" userId="2bd3cda8-817e-4578-a39c-943211a8b916" providerId="ADAL" clId="{4FAFFD2B-124C-4E27-BC5B-5B09183EF561}" dt="2024-11-29T10:36:19.488" v="3852" actId="1076"/>
          <ac:spMkLst>
            <pc:docMk/>
            <pc:sldMk cId="34158093" sldId="340"/>
            <ac:spMk id="7" creationId="{3D6BDB2B-D8AD-9EC9-0A2D-30D0F41ADDCC}"/>
          </ac:spMkLst>
        </pc:spChg>
      </pc:sldChg>
      <pc:sldChg chg="addSp delSp modSp add mod">
        <pc:chgData name="Đặng Đức Tài" userId="2bd3cda8-817e-4578-a39c-943211a8b916" providerId="ADAL" clId="{4FAFFD2B-124C-4E27-BC5B-5B09183EF561}" dt="2024-11-29T10:12:17.605" v="2983" actId="22"/>
        <pc:sldMkLst>
          <pc:docMk/>
          <pc:sldMk cId="898606040" sldId="341"/>
        </pc:sldMkLst>
        <pc:spChg chg="add del">
          <ac:chgData name="Đặng Đức Tài" userId="2bd3cda8-817e-4578-a39c-943211a8b916" providerId="ADAL" clId="{4FAFFD2B-124C-4E27-BC5B-5B09183EF561}" dt="2024-11-29T10:12:17.605" v="2983" actId="22"/>
          <ac:spMkLst>
            <pc:docMk/>
            <pc:sldMk cId="898606040" sldId="341"/>
            <ac:spMk id="3" creationId="{501C6EF7-06DF-F162-C230-36CCF3A35DC9}"/>
          </ac:spMkLst>
        </pc:spChg>
        <pc:spChg chg="mod">
          <ac:chgData name="Đặng Đức Tài" userId="2bd3cda8-817e-4578-a39c-943211a8b916" providerId="ADAL" clId="{4FAFFD2B-124C-4E27-BC5B-5B09183EF561}" dt="2024-11-29T10:12:09.972" v="2981" actId="6549"/>
          <ac:spMkLst>
            <pc:docMk/>
            <pc:sldMk cId="898606040" sldId="341"/>
            <ac:spMk id="5" creationId="{02B619A6-DAB0-F70B-216B-E77B4F6030E1}"/>
          </ac:spMkLst>
        </pc:spChg>
        <pc:spChg chg="del mod">
          <ac:chgData name="Đặng Đức Tài" userId="2bd3cda8-817e-4578-a39c-943211a8b916" providerId="ADAL" clId="{4FAFFD2B-124C-4E27-BC5B-5B09183EF561}" dt="2024-11-29T10:10:29.128" v="2883" actId="478"/>
          <ac:spMkLst>
            <pc:docMk/>
            <pc:sldMk cId="898606040" sldId="341"/>
            <ac:spMk id="7" creationId="{224DD5C6-E4CA-05C6-1437-885C1C9EF541}"/>
          </ac:spMkLst>
        </pc:spChg>
      </pc:sldChg>
      <pc:sldChg chg="modSp add mod">
        <pc:chgData name="Đặng Đức Tài" userId="2bd3cda8-817e-4578-a39c-943211a8b916" providerId="ADAL" clId="{4FAFFD2B-124C-4E27-BC5B-5B09183EF561}" dt="2024-11-29T10:36:08.627" v="3850" actId="2710"/>
        <pc:sldMkLst>
          <pc:docMk/>
          <pc:sldMk cId="3467149950" sldId="342"/>
        </pc:sldMkLst>
        <pc:spChg chg="mod">
          <ac:chgData name="Đặng Đức Tài" userId="2bd3cda8-817e-4578-a39c-943211a8b916" providerId="ADAL" clId="{4FAFFD2B-124C-4E27-BC5B-5B09183EF561}" dt="2024-11-29T10:36:08.627" v="3850" actId="2710"/>
          <ac:spMkLst>
            <pc:docMk/>
            <pc:sldMk cId="3467149950" sldId="342"/>
            <ac:spMk id="5" creationId="{B6865C72-E6A4-28E7-9C57-475A70A925DC}"/>
          </ac:spMkLst>
        </pc:spChg>
      </pc:sldChg>
      <pc:sldChg chg="addSp modSp add mod">
        <pc:chgData name="Đặng Đức Tài" userId="2bd3cda8-817e-4578-a39c-943211a8b916" providerId="ADAL" clId="{4FAFFD2B-124C-4E27-BC5B-5B09183EF561}" dt="2024-11-29T10:14:45.829" v="3114" actId="20577"/>
        <pc:sldMkLst>
          <pc:docMk/>
          <pc:sldMk cId="1999850289" sldId="343"/>
        </pc:sldMkLst>
        <pc:spChg chg="add mod">
          <ac:chgData name="Đặng Đức Tài" userId="2bd3cda8-817e-4578-a39c-943211a8b916" providerId="ADAL" clId="{4FAFFD2B-124C-4E27-BC5B-5B09183EF561}" dt="2024-11-29T10:14:45.829" v="3114" actId="20577"/>
          <ac:spMkLst>
            <pc:docMk/>
            <pc:sldMk cId="1999850289" sldId="343"/>
            <ac:spMk id="2" creationId="{5277718B-B66B-DCC2-831A-4A4EC5E38111}"/>
          </ac:spMkLst>
        </pc:spChg>
        <pc:spChg chg="mod">
          <ac:chgData name="Đặng Đức Tài" userId="2bd3cda8-817e-4578-a39c-943211a8b916" providerId="ADAL" clId="{4FAFFD2B-124C-4E27-BC5B-5B09183EF561}" dt="2024-11-29T10:13:31.738" v="3058" actId="20577"/>
          <ac:spMkLst>
            <pc:docMk/>
            <pc:sldMk cId="1999850289" sldId="343"/>
            <ac:spMk id="4" creationId="{5854B88B-91AD-6636-0400-83B6BE729578}"/>
          </ac:spMkLst>
        </pc:spChg>
        <pc:spChg chg="mod">
          <ac:chgData name="Đặng Đức Tài" userId="2bd3cda8-817e-4578-a39c-943211a8b916" providerId="ADAL" clId="{4FAFFD2B-124C-4E27-BC5B-5B09183EF561}" dt="2024-11-29T10:13:50.547" v="3063" actId="1076"/>
          <ac:spMkLst>
            <pc:docMk/>
            <pc:sldMk cId="1999850289" sldId="343"/>
            <ac:spMk id="5" creationId="{F3145CA9-2063-CBD5-59B6-6EB7B9571D4C}"/>
          </ac:spMkLst>
        </pc:spChg>
      </pc:sldChg>
      <pc:sldChg chg="addSp delSp modSp add mod">
        <pc:chgData name="Đặng Đức Tài" userId="2bd3cda8-817e-4578-a39c-943211a8b916" providerId="ADAL" clId="{4FAFFD2B-124C-4E27-BC5B-5B09183EF561}" dt="2024-11-29T10:16:45.028" v="3216" actId="22"/>
        <pc:sldMkLst>
          <pc:docMk/>
          <pc:sldMk cId="749627972" sldId="344"/>
        </pc:sldMkLst>
        <pc:spChg chg="mod">
          <ac:chgData name="Đặng Đức Tài" userId="2bd3cda8-817e-4578-a39c-943211a8b916" providerId="ADAL" clId="{4FAFFD2B-124C-4E27-BC5B-5B09183EF561}" dt="2024-11-29T10:16:29.656" v="3212" actId="1076"/>
          <ac:spMkLst>
            <pc:docMk/>
            <pc:sldMk cId="749627972" sldId="344"/>
            <ac:spMk id="2" creationId="{489E6EB7-4352-8896-0C93-E6663AA4392B}"/>
          </ac:spMkLst>
        </pc:spChg>
        <pc:spChg chg="mod">
          <ac:chgData name="Đặng Đức Tài" userId="2bd3cda8-817e-4578-a39c-943211a8b916" providerId="ADAL" clId="{4FAFFD2B-124C-4E27-BC5B-5B09183EF561}" dt="2024-11-29T10:16:27.632" v="3211" actId="1076"/>
          <ac:spMkLst>
            <pc:docMk/>
            <pc:sldMk cId="749627972" sldId="344"/>
            <ac:spMk id="5" creationId="{981511AD-8D9E-7781-2708-3396D10F79CC}"/>
          </ac:spMkLst>
        </pc:spChg>
        <pc:spChg chg="add del">
          <ac:chgData name="Đặng Đức Tài" userId="2bd3cda8-817e-4578-a39c-943211a8b916" providerId="ADAL" clId="{4FAFFD2B-124C-4E27-BC5B-5B09183EF561}" dt="2024-11-29T10:16:34.866" v="3214" actId="22"/>
          <ac:spMkLst>
            <pc:docMk/>
            <pc:sldMk cId="749627972" sldId="344"/>
            <ac:spMk id="6" creationId="{3F89F4DE-0A06-9662-D76D-5DFE85DCABA5}"/>
          </ac:spMkLst>
        </pc:spChg>
        <pc:spChg chg="add del">
          <ac:chgData name="Đặng Đức Tài" userId="2bd3cda8-817e-4578-a39c-943211a8b916" providerId="ADAL" clId="{4FAFFD2B-124C-4E27-BC5B-5B09183EF561}" dt="2024-11-29T10:16:45.028" v="3216" actId="22"/>
          <ac:spMkLst>
            <pc:docMk/>
            <pc:sldMk cId="749627972" sldId="344"/>
            <ac:spMk id="8" creationId="{04EB3BCE-E534-3D82-0A0B-C71F722F2EE1}"/>
          </ac:spMkLst>
        </pc:spChg>
      </pc:sldChg>
      <pc:sldChg chg="addSp modSp add mod">
        <pc:chgData name="Đặng Đức Tài" userId="2bd3cda8-817e-4578-a39c-943211a8b916" providerId="ADAL" clId="{4FAFFD2B-124C-4E27-BC5B-5B09183EF561}" dt="2024-11-29T10:19:55.555" v="3346" actId="1076"/>
        <pc:sldMkLst>
          <pc:docMk/>
          <pc:sldMk cId="1162707080" sldId="345"/>
        </pc:sldMkLst>
        <pc:spChg chg="mod ord">
          <ac:chgData name="Đặng Đức Tài" userId="2bd3cda8-817e-4578-a39c-943211a8b916" providerId="ADAL" clId="{4FAFFD2B-124C-4E27-BC5B-5B09183EF561}" dt="2024-11-29T10:19:55.555" v="3346" actId="1076"/>
          <ac:spMkLst>
            <pc:docMk/>
            <pc:sldMk cId="1162707080" sldId="345"/>
            <ac:spMk id="2" creationId="{1361E515-3330-051F-EE17-C08B322549CD}"/>
          </ac:spMkLst>
        </pc:spChg>
        <pc:spChg chg="add mod">
          <ac:chgData name="Đặng Đức Tài" userId="2bd3cda8-817e-4578-a39c-943211a8b916" providerId="ADAL" clId="{4FAFFD2B-124C-4E27-BC5B-5B09183EF561}" dt="2024-11-29T10:18:06.205" v="3291"/>
          <ac:spMkLst>
            <pc:docMk/>
            <pc:sldMk cId="1162707080" sldId="345"/>
            <ac:spMk id="3" creationId="{C78CD447-8A08-DFB2-05FD-8F44DFD4363E}"/>
          </ac:spMkLst>
        </pc:spChg>
        <pc:spChg chg="mod">
          <ac:chgData name="Đặng Đức Tài" userId="2bd3cda8-817e-4578-a39c-943211a8b916" providerId="ADAL" clId="{4FAFFD2B-124C-4E27-BC5B-5B09183EF561}" dt="2024-11-29T10:17:01.818" v="3243" actId="20577"/>
          <ac:spMkLst>
            <pc:docMk/>
            <pc:sldMk cId="1162707080" sldId="345"/>
            <ac:spMk id="4" creationId="{19FA4183-AABE-AAA7-DD0A-ED0C3A2D48DC}"/>
          </ac:spMkLst>
        </pc:spChg>
        <pc:spChg chg="mod">
          <ac:chgData name="Đặng Đức Tài" userId="2bd3cda8-817e-4578-a39c-943211a8b916" providerId="ADAL" clId="{4FAFFD2B-124C-4E27-BC5B-5B09183EF561}" dt="2024-11-29T10:19:50.731" v="3345" actId="20577"/>
          <ac:spMkLst>
            <pc:docMk/>
            <pc:sldMk cId="1162707080" sldId="345"/>
            <ac:spMk id="5" creationId="{DAEC044C-F95C-A1F4-4CD7-5B1A8E3EFF0E}"/>
          </ac:spMkLst>
        </pc:spChg>
      </pc:sldChg>
      <pc:sldChg chg="addSp delSp modSp add mod">
        <pc:chgData name="Đặng Đức Tài" userId="2bd3cda8-817e-4578-a39c-943211a8b916" providerId="ADAL" clId="{4FAFFD2B-124C-4E27-BC5B-5B09183EF561}" dt="2024-11-29T10:21:32.333" v="3409" actId="20577"/>
        <pc:sldMkLst>
          <pc:docMk/>
          <pc:sldMk cId="1938011697" sldId="346"/>
        </pc:sldMkLst>
        <pc:spChg chg="del">
          <ac:chgData name="Đặng Đức Tài" userId="2bd3cda8-817e-4578-a39c-943211a8b916" providerId="ADAL" clId="{4FAFFD2B-124C-4E27-BC5B-5B09183EF561}" dt="2024-11-29T10:20:29.190" v="3349" actId="478"/>
          <ac:spMkLst>
            <pc:docMk/>
            <pc:sldMk cId="1938011697" sldId="346"/>
            <ac:spMk id="2" creationId="{9FEBD9A7-8AA9-B6FF-74DC-AECF0ACB6CB1}"/>
          </ac:spMkLst>
        </pc:spChg>
        <pc:spChg chg="add del">
          <ac:chgData name="Đặng Đức Tài" userId="2bd3cda8-817e-4578-a39c-943211a8b916" providerId="ADAL" clId="{4FAFFD2B-124C-4E27-BC5B-5B09183EF561}" dt="2024-11-29T10:21:23.511" v="3401" actId="478"/>
          <ac:spMkLst>
            <pc:docMk/>
            <pc:sldMk cId="1938011697" sldId="346"/>
            <ac:spMk id="3" creationId="{E8FF2485-E4EC-47B3-A093-B009696A75CC}"/>
          </ac:spMkLst>
        </pc:spChg>
        <pc:spChg chg="mod ord">
          <ac:chgData name="Đặng Đức Tài" userId="2bd3cda8-817e-4578-a39c-943211a8b916" providerId="ADAL" clId="{4FAFFD2B-124C-4E27-BC5B-5B09183EF561}" dt="2024-11-29T10:21:32.333" v="3409" actId="20577"/>
          <ac:spMkLst>
            <pc:docMk/>
            <pc:sldMk cId="1938011697" sldId="346"/>
            <ac:spMk id="5" creationId="{9995B741-4BE9-C293-7A77-3D735A1C559C}"/>
          </ac:spMkLst>
        </pc:spChg>
      </pc:sldChg>
      <pc:sldChg chg="modSp add mod">
        <pc:chgData name="Đặng Đức Tài" userId="2bd3cda8-817e-4578-a39c-943211a8b916" providerId="ADAL" clId="{4FAFFD2B-124C-4E27-BC5B-5B09183EF561}" dt="2024-11-29T10:22:13.050" v="3465" actId="20577"/>
        <pc:sldMkLst>
          <pc:docMk/>
          <pc:sldMk cId="2591711017" sldId="347"/>
        </pc:sldMkLst>
        <pc:spChg chg="mod">
          <ac:chgData name="Đặng Đức Tài" userId="2bd3cda8-817e-4578-a39c-943211a8b916" providerId="ADAL" clId="{4FAFFD2B-124C-4E27-BC5B-5B09183EF561}" dt="2024-11-29T10:22:13.050" v="3465" actId="20577"/>
          <ac:spMkLst>
            <pc:docMk/>
            <pc:sldMk cId="2591711017" sldId="347"/>
            <ac:spMk id="5" creationId="{E7BE3C98-6A46-B416-3627-9A6C18C0E99C}"/>
          </ac:spMkLst>
        </pc:spChg>
      </pc:sldChg>
      <pc:sldChg chg="delSp modSp add mod">
        <pc:chgData name="Đặng Đức Tài" userId="2bd3cda8-817e-4578-a39c-943211a8b916" providerId="ADAL" clId="{4FAFFD2B-124C-4E27-BC5B-5B09183EF561}" dt="2024-11-29T10:22:44.814" v="3471" actId="2710"/>
        <pc:sldMkLst>
          <pc:docMk/>
          <pc:sldMk cId="1437916627" sldId="348"/>
        </pc:sldMkLst>
        <pc:spChg chg="del">
          <ac:chgData name="Đặng Đức Tài" userId="2bd3cda8-817e-4578-a39c-943211a8b916" providerId="ADAL" clId="{4FAFFD2B-124C-4E27-BC5B-5B09183EF561}" dt="2024-11-29T10:22:40.584" v="3470" actId="478"/>
          <ac:spMkLst>
            <pc:docMk/>
            <pc:sldMk cId="1437916627" sldId="348"/>
            <ac:spMk id="3" creationId="{EBE19E08-E17F-A595-75A1-356C64D6C629}"/>
          </ac:spMkLst>
        </pc:spChg>
        <pc:spChg chg="mod">
          <ac:chgData name="Đặng Đức Tài" userId="2bd3cda8-817e-4578-a39c-943211a8b916" providerId="ADAL" clId="{4FAFFD2B-124C-4E27-BC5B-5B09183EF561}" dt="2024-11-29T10:22:28.377" v="3467"/>
          <ac:spMkLst>
            <pc:docMk/>
            <pc:sldMk cId="1437916627" sldId="348"/>
            <ac:spMk id="4" creationId="{F31EEDE9-1B01-C250-C187-B29B3D3C21C1}"/>
          </ac:spMkLst>
        </pc:spChg>
        <pc:spChg chg="mod">
          <ac:chgData name="Đặng Đức Tài" userId="2bd3cda8-817e-4578-a39c-943211a8b916" providerId="ADAL" clId="{4FAFFD2B-124C-4E27-BC5B-5B09183EF561}" dt="2024-11-29T10:22:44.814" v="3471" actId="2710"/>
          <ac:spMkLst>
            <pc:docMk/>
            <pc:sldMk cId="1437916627" sldId="348"/>
            <ac:spMk id="5" creationId="{2B81B4EB-7D52-D73F-D2AF-CDB5AA6731F6}"/>
          </ac:spMkLst>
        </pc:spChg>
      </pc:sldChg>
      <pc:sldChg chg="modSp add mod">
        <pc:chgData name="Đặng Đức Tài" userId="2bd3cda8-817e-4578-a39c-943211a8b916" providerId="ADAL" clId="{4FAFFD2B-124C-4E27-BC5B-5B09183EF561}" dt="2024-11-29T10:24:04.104" v="3546" actId="6549"/>
        <pc:sldMkLst>
          <pc:docMk/>
          <pc:sldMk cId="839901775" sldId="349"/>
        </pc:sldMkLst>
        <pc:spChg chg="mod">
          <ac:chgData name="Đặng Đức Tài" userId="2bd3cda8-817e-4578-a39c-943211a8b916" providerId="ADAL" clId="{4FAFFD2B-124C-4E27-BC5B-5B09183EF561}" dt="2024-11-29T10:24:04.104" v="3546" actId="6549"/>
          <ac:spMkLst>
            <pc:docMk/>
            <pc:sldMk cId="839901775" sldId="349"/>
            <ac:spMk id="5" creationId="{F6396E53-7FC4-FCFA-2218-1F6B618A5200}"/>
          </ac:spMkLst>
        </pc:spChg>
      </pc:sldChg>
      <pc:sldChg chg="addSp modSp add mod">
        <pc:chgData name="Đặng Đức Tài" userId="2bd3cda8-817e-4578-a39c-943211a8b916" providerId="ADAL" clId="{4FAFFD2B-124C-4E27-BC5B-5B09183EF561}" dt="2024-11-29T10:32:00.151" v="3686" actId="20577"/>
        <pc:sldMkLst>
          <pc:docMk/>
          <pc:sldMk cId="3455819191" sldId="350"/>
        </pc:sldMkLst>
        <pc:spChg chg="add">
          <ac:chgData name="Đặng Đức Tài" userId="2bd3cda8-817e-4578-a39c-943211a8b916" providerId="ADAL" clId="{4FAFFD2B-124C-4E27-BC5B-5B09183EF561}" dt="2024-11-29T10:27:23.544" v="3553"/>
          <ac:spMkLst>
            <pc:docMk/>
            <pc:sldMk cId="3455819191" sldId="350"/>
            <ac:spMk id="2" creationId="{F389D0B7-833B-1546-7A2F-19BA086DE2D2}"/>
          </ac:spMkLst>
        </pc:spChg>
        <pc:spChg chg="mod">
          <ac:chgData name="Đặng Đức Tài" userId="2bd3cda8-817e-4578-a39c-943211a8b916" providerId="ADAL" clId="{4FAFFD2B-124C-4E27-BC5B-5B09183EF561}" dt="2024-11-29T10:32:00.151" v="3686" actId="20577"/>
          <ac:spMkLst>
            <pc:docMk/>
            <pc:sldMk cId="3455819191" sldId="350"/>
            <ac:spMk id="5" creationId="{70465CA1-EB85-71F5-11B0-167609D5D59F}"/>
          </ac:spMkLst>
        </pc:spChg>
      </pc:sldChg>
      <pc:sldChg chg="add">
        <pc:chgData name="Đặng Đức Tài" userId="2bd3cda8-817e-4578-a39c-943211a8b916" providerId="ADAL" clId="{4FAFFD2B-124C-4E27-BC5B-5B09183EF561}" dt="2024-11-29T10:29:59.785" v="3629"/>
        <pc:sldMkLst>
          <pc:docMk/>
          <pc:sldMk cId="1646450007" sldId="351"/>
        </pc:sldMkLst>
      </pc:sldChg>
      <pc:sldChg chg="modSp add mod">
        <pc:chgData name="Đặng Đức Tài" userId="2bd3cda8-817e-4578-a39c-943211a8b916" providerId="ADAL" clId="{4FAFFD2B-124C-4E27-BC5B-5B09183EF561}" dt="2024-11-29T10:34:13.537" v="3807" actId="14100"/>
        <pc:sldMkLst>
          <pc:docMk/>
          <pc:sldMk cId="56263972" sldId="352"/>
        </pc:sldMkLst>
        <pc:spChg chg="mod">
          <ac:chgData name="Đặng Đức Tài" userId="2bd3cda8-817e-4578-a39c-943211a8b916" providerId="ADAL" clId="{4FAFFD2B-124C-4E27-BC5B-5B09183EF561}" dt="2024-11-29T10:33:11.936" v="3738" actId="1076"/>
          <ac:spMkLst>
            <pc:docMk/>
            <pc:sldMk cId="56263972" sldId="352"/>
            <ac:spMk id="4" creationId="{AF9D5A6B-184F-DB36-ED8C-EFCA3A466C5D}"/>
          </ac:spMkLst>
        </pc:spChg>
        <pc:spChg chg="mod">
          <ac:chgData name="Đặng Đức Tài" userId="2bd3cda8-817e-4578-a39c-943211a8b916" providerId="ADAL" clId="{4FAFFD2B-124C-4E27-BC5B-5B09183EF561}" dt="2024-11-29T10:34:13.537" v="3807" actId="14100"/>
          <ac:spMkLst>
            <pc:docMk/>
            <pc:sldMk cId="56263972" sldId="352"/>
            <ac:spMk id="5" creationId="{D9186C7D-BDA3-0F14-C8BB-CE0EB9C530DD}"/>
          </ac:spMkLst>
        </pc:spChg>
        <pc:spChg chg="mod">
          <ac:chgData name="Đặng Đức Tài" userId="2bd3cda8-817e-4578-a39c-943211a8b916" providerId="ADAL" clId="{4FAFFD2B-124C-4E27-BC5B-5B09183EF561}" dt="2024-11-29T10:32:33.663" v="3694" actId="14100"/>
          <ac:spMkLst>
            <pc:docMk/>
            <pc:sldMk cId="56263972" sldId="352"/>
            <ac:spMk id="242" creationId="{DDF1BE6A-9B04-D486-1C63-29BC86797D84}"/>
          </ac:spMkLst>
        </pc:spChg>
      </pc:sldChg>
      <pc:sldChg chg="modSp add mod">
        <pc:chgData name="Đặng Đức Tài" userId="2bd3cda8-817e-4578-a39c-943211a8b916" providerId="ADAL" clId="{4FAFFD2B-124C-4E27-BC5B-5B09183EF561}" dt="2024-11-29T10:33:49.333" v="3786" actId="20577"/>
        <pc:sldMkLst>
          <pc:docMk/>
          <pc:sldMk cId="1930636620" sldId="353"/>
        </pc:sldMkLst>
        <pc:spChg chg="mod">
          <ac:chgData name="Đặng Đức Tài" userId="2bd3cda8-817e-4578-a39c-943211a8b916" providerId="ADAL" clId="{4FAFFD2B-124C-4E27-BC5B-5B09183EF561}" dt="2024-11-29T10:33:21.692" v="3756" actId="20577"/>
          <ac:spMkLst>
            <pc:docMk/>
            <pc:sldMk cId="1930636620" sldId="353"/>
            <ac:spMk id="4" creationId="{58BBA07B-51F8-82E5-441D-9EC87225D61E}"/>
          </ac:spMkLst>
        </pc:spChg>
        <pc:spChg chg="mod">
          <ac:chgData name="Đặng Đức Tài" userId="2bd3cda8-817e-4578-a39c-943211a8b916" providerId="ADAL" clId="{4FAFFD2B-124C-4E27-BC5B-5B09183EF561}" dt="2024-11-29T10:33:49.333" v="3786" actId="20577"/>
          <ac:spMkLst>
            <pc:docMk/>
            <pc:sldMk cId="1930636620" sldId="353"/>
            <ac:spMk id="5" creationId="{380FFA7B-C72C-0645-47FC-EC0953E56656}"/>
          </ac:spMkLst>
        </pc:spChg>
      </pc:sldChg>
      <pc:sldChg chg="modSp add mod">
        <pc:chgData name="Đặng Đức Tài" userId="2bd3cda8-817e-4578-a39c-943211a8b916" providerId="ADAL" clId="{4FAFFD2B-124C-4E27-BC5B-5B09183EF561}" dt="2024-11-29T10:35:15.423" v="3849" actId="113"/>
        <pc:sldMkLst>
          <pc:docMk/>
          <pc:sldMk cId="1748399103" sldId="354"/>
        </pc:sldMkLst>
        <pc:spChg chg="mod">
          <ac:chgData name="Đặng Đức Tài" userId="2bd3cda8-817e-4578-a39c-943211a8b916" providerId="ADAL" clId="{4FAFFD2B-124C-4E27-BC5B-5B09183EF561}" dt="2024-11-29T10:34:32.718" v="3812" actId="20577"/>
          <ac:spMkLst>
            <pc:docMk/>
            <pc:sldMk cId="1748399103" sldId="354"/>
            <ac:spMk id="4" creationId="{96211FE6-957C-7304-2AC2-E4366A575B74}"/>
          </ac:spMkLst>
        </pc:spChg>
        <pc:spChg chg="mod">
          <ac:chgData name="Đặng Đức Tài" userId="2bd3cda8-817e-4578-a39c-943211a8b916" providerId="ADAL" clId="{4FAFFD2B-124C-4E27-BC5B-5B09183EF561}" dt="2024-11-29T10:35:15.423" v="3849" actId="113"/>
          <ac:spMkLst>
            <pc:docMk/>
            <pc:sldMk cId="1748399103" sldId="354"/>
            <ac:spMk id="5" creationId="{7B6E1B86-114E-4900-5FD6-577FBBA7199D}"/>
          </ac:spMkLst>
        </pc:spChg>
      </pc:sldChg>
    </pc:docChg>
  </pc:docChgLst>
  <pc:docChgLst>
    <pc:chgData name="Lại Quan Thiên" userId="7122f88e-d84d-4065-8574-ab3849c907ee" providerId="ADAL" clId="{98BD8593-F872-4AC8-BA6C-335400CE88E3}"/>
    <pc:docChg chg="undo redo custSel addSld delSld modSld sldOrd">
      <pc:chgData name="Lại Quan Thiên" userId="7122f88e-d84d-4065-8574-ab3849c907ee" providerId="ADAL" clId="{98BD8593-F872-4AC8-BA6C-335400CE88E3}" dt="2024-11-29T11:59:08.852" v="567" actId="1076"/>
      <pc:docMkLst>
        <pc:docMk/>
      </pc:docMkLst>
      <pc:sldChg chg="addSp modSp mod">
        <pc:chgData name="Lại Quan Thiên" userId="7122f88e-d84d-4065-8574-ab3849c907ee" providerId="ADAL" clId="{98BD8593-F872-4AC8-BA6C-335400CE88E3}" dt="2024-11-29T11:59:08.852" v="567" actId="1076"/>
        <pc:sldMkLst>
          <pc:docMk/>
          <pc:sldMk cId="0" sldId="256"/>
        </pc:sldMkLst>
        <pc:spChg chg="add mod">
          <ac:chgData name="Lại Quan Thiên" userId="7122f88e-d84d-4065-8574-ab3849c907ee" providerId="ADAL" clId="{98BD8593-F872-4AC8-BA6C-335400CE88E3}" dt="2024-11-29T11:59:08.852" v="567" actId="1076"/>
          <ac:spMkLst>
            <pc:docMk/>
            <pc:sldMk cId="0" sldId="256"/>
            <ac:spMk id="2" creationId="{EDA47314-9301-3F9E-2C5F-B46413FCAC03}"/>
          </ac:spMkLst>
        </pc:spChg>
        <pc:spChg chg="mod">
          <ac:chgData name="Lại Quan Thiên" userId="7122f88e-d84d-4065-8574-ab3849c907ee" providerId="ADAL" clId="{98BD8593-F872-4AC8-BA6C-335400CE88E3}" dt="2024-11-29T11:29:37.463" v="8" actId="2711"/>
          <ac:spMkLst>
            <pc:docMk/>
            <pc:sldMk cId="0" sldId="256"/>
            <ac:spMk id="3" creationId="{C73FAD9F-6E4F-7464-6DB1-0FD7B6FE2568}"/>
          </ac:spMkLst>
        </pc:spChg>
        <pc:spChg chg="mod">
          <ac:chgData name="Lại Quan Thiên" userId="7122f88e-d84d-4065-8574-ab3849c907ee" providerId="ADAL" clId="{98BD8593-F872-4AC8-BA6C-335400CE88E3}" dt="2024-11-29T11:29:37.463" v="8" actId="2711"/>
          <ac:spMkLst>
            <pc:docMk/>
            <pc:sldMk cId="0" sldId="256"/>
            <ac:spMk id="197" creationId="{00000000-0000-0000-0000-000000000000}"/>
          </ac:spMkLst>
        </pc:spChg>
        <pc:spChg chg="mod">
          <ac:chgData name="Lại Quan Thiên" userId="7122f88e-d84d-4065-8574-ab3849c907ee" providerId="ADAL" clId="{98BD8593-F872-4AC8-BA6C-335400CE88E3}" dt="2024-11-29T11:33:19.716" v="52" actId="14100"/>
          <ac:spMkLst>
            <pc:docMk/>
            <pc:sldMk cId="0" sldId="256"/>
            <ac:spMk id="198" creationId="{00000000-0000-0000-0000-000000000000}"/>
          </ac:spMkLst>
        </pc:spChg>
        <pc:spChg chg="mod">
          <ac:chgData name="Lại Quan Thiên" userId="7122f88e-d84d-4065-8574-ab3849c907ee" providerId="ADAL" clId="{98BD8593-F872-4AC8-BA6C-335400CE88E3}" dt="2024-11-29T11:58:03.674" v="450" actId="1076"/>
          <ac:spMkLst>
            <pc:docMk/>
            <pc:sldMk cId="0" sldId="256"/>
            <ac:spMk id="199" creationId="{00000000-0000-0000-0000-000000000000}"/>
          </ac:spMkLst>
        </pc:spChg>
        <pc:picChg chg="mod">
          <ac:chgData name="Lại Quan Thiên" userId="7122f88e-d84d-4065-8574-ab3849c907ee" providerId="ADAL" clId="{98BD8593-F872-4AC8-BA6C-335400CE88E3}" dt="2024-11-29T11:29:37.463" v="8" actId="2711"/>
          <ac:picMkLst>
            <pc:docMk/>
            <pc:sldMk cId="0" sldId="256"/>
            <ac:picMk id="196" creationId="{00000000-0000-0000-0000-000000000000}"/>
          </ac:picMkLst>
        </pc:picChg>
        <pc:picChg chg="mod">
          <ac:chgData name="Lại Quan Thiên" userId="7122f88e-d84d-4065-8574-ab3849c907ee" providerId="ADAL" clId="{98BD8593-F872-4AC8-BA6C-335400CE88E3}" dt="2024-11-29T11:58:43.818" v="564" actId="1076"/>
          <ac:picMkLst>
            <pc:docMk/>
            <pc:sldMk cId="0" sldId="256"/>
            <ac:picMk id="1026" creationId="{F9A8E8BA-4584-CFE2-1A89-F7BC5E809D3B}"/>
          </ac:picMkLst>
        </pc:picChg>
      </pc:sldChg>
      <pc:sldChg chg="modSp mod">
        <pc:chgData name="Lại Quan Thiên" userId="7122f88e-d84d-4065-8574-ab3849c907ee" providerId="ADAL" clId="{98BD8593-F872-4AC8-BA6C-335400CE88E3}" dt="2024-11-29T11:43:57.956" v="172" actId="20577"/>
        <pc:sldMkLst>
          <pc:docMk/>
          <pc:sldMk cId="0" sldId="258"/>
        </pc:sldMkLst>
        <pc:spChg chg="mod">
          <ac:chgData name="Lại Quan Thiên" userId="7122f88e-d84d-4065-8574-ab3849c907ee" providerId="ADAL" clId="{98BD8593-F872-4AC8-BA6C-335400CE88E3}" dt="2024-11-29T11:28:21.608" v="1" actId="2711"/>
          <ac:spMkLst>
            <pc:docMk/>
            <pc:sldMk cId="0" sldId="258"/>
            <ac:spMk id="2" creationId="{939DEBC3-9CCC-D888-70A1-81B46AE057CA}"/>
          </ac:spMkLst>
        </pc:spChg>
        <pc:spChg chg="mod">
          <ac:chgData name="Lại Quan Thiên" userId="7122f88e-d84d-4065-8574-ab3849c907ee" providerId="ADAL" clId="{98BD8593-F872-4AC8-BA6C-335400CE88E3}" dt="2024-11-29T11:28:21.608" v="1" actId="2711"/>
          <ac:spMkLst>
            <pc:docMk/>
            <pc:sldMk cId="0" sldId="258"/>
            <ac:spMk id="3" creationId="{3AF3497A-95A3-0F65-C16F-A207F9EBADB0}"/>
          </ac:spMkLst>
        </pc:spChg>
        <pc:spChg chg="mod">
          <ac:chgData name="Lại Quan Thiên" userId="7122f88e-d84d-4065-8574-ab3849c907ee" providerId="ADAL" clId="{98BD8593-F872-4AC8-BA6C-335400CE88E3}" dt="2024-11-29T11:28:21.608" v="1" actId="2711"/>
          <ac:spMkLst>
            <pc:docMk/>
            <pc:sldMk cId="0" sldId="258"/>
            <ac:spMk id="4" creationId="{E9481F73-7ABD-1672-C626-880A28238D1A}"/>
          </ac:spMkLst>
        </pc:spChg>
        <pc:spChg chg="mod">
          <ac:chgData name="Lại Quan Thiên" userId="7122f88e-d84d-4065-8574-ab3849c907ee" providerId="ADAL" clId="{98BD8593-F872-4AC8-BA6C-335400CE88E3}" dt="2024-11-29T11:28:21.608" v="1" actId="2711"/>
          <ac:spMkLst>
            <pc:docMk/>
            <pc:sldMk cId="0" sldId="258"/>
            <ac:spMk id="5" creationId="{F84FE948-70EA-BA2C-62AB-B53EE843AE36}"/>
          </ac:spMkLst>
        </pc:spChg>
        <pc:spChg chg="mod">
          <ac:chgData name="Lại Quan Thiên" userId="7122f88e-d84d-4065-8574-ab3849c907ee" providerId="ADAL" clId="{98BD8593-F872-4AC8-BA6C-335400CE88E3}" dt="2024-11-29T11:28:21.608" v="1" actId="2711"/>
          <ac:spMkLst>
            <pc:docMk/>
            <pc:sldMk cId="0" sldId="258"/>
            <ac:spMk id="213"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4"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5"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9"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20" creationId="{00000000-0000-0000-0000-000000000000}"/>
          </ac:spMkLst>
        </pc:spChg>
        <pc:spChg chg="mod">
          <ac:chgData name="Lại Quan Thiên" userId="7122f88e-d84d-4065-8574-ab3849c907ee" providerId="ADAL" clId="{98BD8593-F872-4AC8-BA6C-335400CE88E3}" dt="2024-11-29T11:43:57.956" v="172" actId="20577"/>
          <ac:spMkLst>
            <pc:docMk/>
            <pc:sldMk cId="0" sldId="258"/>
            <ac:spMk id="221"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22" creationId="{00000000-0000-0000-0000-000000000000}"/>
          </ac:spMkLst>
        </pc:spChg>
      </pc:sldChg>
      <pc:sldChg chg="addSp delSp modSp mod">
        <pc:chgData name="Lại Quan Thiên" userId="7122f88e-d84d-4065-8574-ab3849c907ee" providerId="ADAL" clId="{98BD8593-F872-4AC8-BA6C-335400CE88E3}" dt="2024-11-29T11:44:20.910" v="191" actId="478"/>
        <pc:sldMkLst>
          <pc:docMk/>
          <pc:sldMk cId="0" sldId="260"/>
        </pc:sldMkLst>
        <pc:spChg chg="add del mod">
          <ac:chgData name="Lại Quan Thiên" userId="7122f88e-d84d-4065-8574-ab3849c907ee" providerId="ADAL" clId="{98BD8593-F872-4AC8-BA6C-335400CE88E3}" dt="2024-11-29T11:44:20.910" v="191" actId="478"/>
          <ac:spMkLst>
            <pc:docMk/>
            <pc:sldMk cId="0" sldId="260"/>
            <ac:spMk id="3" creationId="{CB4E42D7-C7DA-F1B6-3E35-B70465C04852}"/>
          </ac:spMkLst>
        </pc:spChg>
        <pc:spChg chg="add mod">
          <ac:chgData name="Lại Quan Thiên" userId="7122f88e-d84d-4065-8574-ab3849c907ee" providerId="ADAL" clId="{98BD8593-F872-4AC8-BA6C-335400CE88E3}" dt="2024-11-29T11:44:17.090" v="190"/>
          <ac:spMkLst>
            <pc:docMk/>
            <pc:sldMk cId="0" sldId="260"/>
            <ac:spMk id="4" creationId="{1140E570-7CFF-301A-86CF-9942E768AD45}"/>
          </ac:spMkLst>
        </pc:spChg>
        <pc:spChg chg="mod">
          <ac:chgData name="Lại Quan Thiên" userId="7122f88e-d84d-4065-8574-ab3849c907ee" providerId="ADAL" clId="{98BD8593-F872-4AC8-BA6C-335400CE88E3}" dt="2024-11-29T11:38:20.821" v="54" actId="14100"/>
          <ac:spMkLst>
            <pc:docMk/>
            <pc:sldMk cId="0" sldId="260"/>
            <ac:spMk id="7" creationId="{4F4C722D-5F92-2AD6-EE65-72CD22044158}"/>
          </ac:spMkLst>
        </pc:spChg>
        <pc:spChg chg="mod">
          <ac:chgData name="Lại Quan Thiên" userId="7122f88e-d84d-4065-8574-ab3849c907ee" providerId="ADAL" clId="{98BD8593-F872-4AC8-BA6C-335400CE88E3}" dt="2024-11-29T11:38:24.587" v="55" actId="1076"/>
          <ac:spMkLst>
            <pc:docMk/>
            <pc:sldMk cId="0" sldId="260"/>
            <ac:spMk id="8" creationId="{EF94EFE4-AEEC-74DF-7277-E8A845D8D2E7}"/>
          </ac:spMkLst>
        </pc:spChg>
        <pc:spChg chg="del mod">
          <ac:chgData name="Lại Quan Thiên" userId="7122f88e-d84d-4065-8574-ab3849c907ee" providerId="ADAL" clId="{98BD8593-F872-4AC8-BA6C-335400CE88E3}" dt="2024-11-29T11:44:16.944" v="189" actId="478"/>
          <ac:spMkLst>
            <pc:docMk/>
            <pc:sldMk cId="0" sldId="260"/>
            <ac:spMk id="242" creationId="{00000000-0000-0000-0000-000000000000}"/>
          </ac:spMkLst>
        </pc:spChg>
        <pc:spChg chg="mod">
          <ac:chgData name="Lại Quan Thiên" userId="7122f88e-d84d-4065-8574-ab3849c907ee" providerId="ADAL" clId="{98BD8593-F872-4AC8-BA6C-335400CE88E3}" dt="2024-11-29T11:29:41.581" v="9" actId="2711"/>
          <ac:spMkLst>
            <pc:docMk/>
            <pc:sldMk cId="0" sldId="260"/>
            <ac:spMk id="243" creationId="{00000000-0000-0000-0000-000000000000}"/>
          </ac:spMkLst>
        </pc:spChg>
      </pc:sldChg>
      <pc:sldChg chg="modSp mod">
        <pc:chgData name="Lại Quan Thiên" userId="7122f88e-d84d-4065-8574-ab3849c907ee" providerId="ADAL" clId="{98BD8593-F872-4AC8-BA6C-335400CE88E3}" dt="2024-11-29T11:32:06.895" v="50" actId="2711"/>
        <pc:sldMkLst>
          <pc:docMk/>
          <pc:sldMk cId="309361116" sldId="304"/>
        </pc:sldMkLst>
        <pc:spChg chg="mod">
          <ac:chgData name="Lại Quan Thiên" userId="7122f88e-d84d-4065-8574-ab3849c907ee" providerId="ADAL" clId="{98BD8593-F872-4AC8-BA6C-335400CE88E3}" dt="2024-11-29T11:32:06.895" v="50" actId="2711"/>
          <ac:spMkLst>
            <pc:docMk/>
            <pc:sldMk cId="309361116" sldId="304"/>
            <ac:spMk id="4" creationId="{6F137A64-AAA0-C48E-7E70-98BBF8A9D748}"/>
          </ac:spMkLst>
        </pc:spChg>
      </pc:sldChg>
      <pc:sldChg chg="modSp mod">
        <pc:chgData name="Lại Quan Thiên" userId="7122f88e-d84d-4065-8574-ab3849c907ee" providerId="ADAL" clId="{98BD8593-F872-4AC8-BA6C-335400CE88E3}" dt="2024-11-29T11:44:14.125" v="188" actId="1076"/>
        <pc:sldMkLst>
          <pc:docMk/>
          <pc:sldMk cId="2734489897" sldId="318"/>
        </pc:sldMkLst>
        <pc:spChg chg="mod">
          <ac:chgData name="Lại Quan Thiên" userId="7122f88e-d84d-4065-8574-ab3849c907ee" providerId="ADAL" clId="{98BD8593-F872-4AC8-BA6C-335400CE88E3}" dt="2024-11-29T11:29:45.301" v="10" actId="2711"/>
          <ac:spMkLst>
            <pc:docMk/>
            <pc:sldMk cId="2734489897" sldId="318"/>
            <ac:spMk id="2" creationId="{7A19FAF7-8F91-0F6D-13FA-E662EAD4CAE6}"/>
          </ac:spMkLst>
        </pc:spChg>
        <pc:spChg chg="mod">
          <ac:chgData name="Lại Quan Thiên" userId="7122f88e-d84d-4065-8574-ab3849c907ee" providerId="ADAL" clId="{98BD8593-F872-4AC8-BA6C-335400CE88E3}" dt="2024-11-29T11:29:45.301" v="10" actId="2711"/>
          <ac:spMkLst>
            <pc:docMk/>
            <pc:sldMk cId="2734489897" sldId="318"/>
            <ac:spMk id="7" creationId="{F3D11CB9-B353-5CB9-DA0D-5C08500E612B}"/>
          </ac:spMkLst>
        </pc:spChg>
        <pc:spChg chg="mod">
          <ac:chgData name="Lại Quan Thiên" userId="7122f88e-d84d-4065-8574-ab3849c907ee" providerId="ADAL" clId="{98BD8593-F872-4AC8-BA6C-335400CE88E3}" dt="2024-11-29T11:44:14.125" v="188" actId="1076"/>
          <ac:spMkLst>
            <pc:docMk/>
            <pc:sldMk cId="2734489897" sldId="318"/>
            <ac:spMk id="242" creationId="{27A684E3-98FC-204A-B77A-84A4C32C1492}"/>
          </ac:spMkLst>
        </pc:spChg>
        <pc:spChg chg="mod">
          <ac:chgData name="Lại Quan Thiên" userId="7122f88e-d84d-4065-8574-ab3849c907ee" providerId="ADAL" clId="{98BD8593-F872-4AC8-BA6C-335400CE88E3}" dt="2024-11-29T11:29:45.301" v="10" actId="2711"/>
          <ac:spMkLst>
            <pc:docMk/>
            <pc:sldMk cId="2734489897" sldId="318"/>
            <ac:spMk id="243" creationId="{E2E24A93-AC88-F3DD-9438-0F4AD78279B5}"/>
          </ac:spMkLst>
        </pc:spChg>
      </pc:sldChg>
      <pc:sldChg chg="addSp delSp modSp mod">
        <pc:chgData name="Lại Quan Thiên" userId="7122f88e-d84d-4065-8574-ab3849c907ee" providerId="ADAL" clId="{98BD8593-F872-4AC8-BA6C-335400CE88E3}" dt="2024-11-29T11:44:37.996" v="200" actId="14100"/>
        <pc:sldMkLst>
          <pc:docMk/>
          <pc:sldMk cId="3073319856" sldId="320"/>
        </pc:sldMkLst>
        <pc:spChg chg="mod">
          <ac:chgData name="Lại Quan Thiên" userId="7122f88e-d84d-4065-8574-ab3849c907ee" providerId="ADAL" clId="{98BD8593-F872-4AC8-BA6C-335400CE88E3}" dt="2024-11-29T11:40:10.168" v="95" actId="1076"/>
          <ac:spMkLst>
            <pc:docMk/>
            <pc:sldMk cId="3073319856" sldId="320"/>
            <ac:spMk id="4" creationId="{2FCABD44-3F06-BDC3-E861-B8353578137D}"/>
          </ac:spMkLst>
        </pc:spChg>
        <pc:spChg chg="mod">
          <ac:chgData name="Lại Quan Thiên" userId="7122f88e-d84d-4065-8574-ab3849c907ee" providerId="ADAL" clId="{98BD8593-F872-4AC8-BA6C-335400CE88E3}" dt="2024-11-29T11:44:37.996" v="200" actId="14100"/>
          <ac:spMkLst>
            <pc:docMk/>
            <pc:sldMk cId="3073319856" sldId="320"/>
            <ac:spMk id="5" creationId="{A58C47F6-F9FA-C149-7264-E81F85CC321B}"/>
          </ac:spMkLst>
        </pc:spChg>
        <pc:spChg chg="del mod">
          <ac:chgData name="Lại Quan Thiên" userId="7122f88e-d84d-4065-8574-ab3849c907ee" providerId="ADAL" clId="{98BD8593-F872-4AC8-BA6C-335400CE88E3}" dt="2024-11-29T11:38:59.696" v="70" actId="478"/>
          <ac:spMkLst>
            <pc:docMk/>
            <pc:sldMk cId="3073319856" sldId="320"/>
            <ac:spMk id="7" creationId="{69598BB7-D78C-6E4E-2183-F5170648306C}"/>
          </ac:spMkLst>
        </pc:spChg>
        <pc:spChg chg="mod">
          <ac:chgData name="Lại Quan Thiên" userId="7122f88e-d84d-4065-8574-ab3849c907ee" providerId="ADAL" clId="{98BD8593-F872-4AC8-BA6C-335400CE88E3}" dt="2024-11-29T11:29:50.321" v="11" actId="2711"/>
          <ac:spMkLst>
            <pc:docMk/>
            <pc:sldMk cId="3073319856" sldId="320"/>
            <ac:spMk id="242" creationId="{A9F60063-5FBB-A7CF-43AC-AF7A4CF99966}"/>
          </ac:spMkLst>
        </pc:spChg>
        <pc:picChg chg="add mod">
          <ac:chgData name="Lại Quan Thiên" userId="7122f88e-d84d-4065-8574-ab3849c907ee" providerId="ADAL" clId="{98BD8593-F872-4AC8-BA6C-335400CE88E3}" dt="2024-11-29T11:41:40.813" v="129"/>
          <ac:picMkLst>
            <pc:docMk/>
            <pc:sldMk cId="3073319856" sldId="320"/>
            <ac:picMk id="2" creationId="{0D0DF0C4-692A-B2AF-93E8-ED60F4CFC2D1}"/>
          </ac:picMkLst>
        </pc:picChg>
        <pc:picChg chg="add del">
          <ac:chgData name="Lại Quan Thiên" userId="7122f88e-d84d-4065-8574-ab3849c907ee" providerId="ADAL" clId="{98BD8593-F872-4AC8-BA6C-335400CE88E3}" dt="2024-11-29T11:41:36.386" v="127" actId="478"/>
          <ac:picMkLst>
            <pc:docMk/>
            <pc:sldMk cId="3073319856" sldId="320"/>
            <ac:picMk id="6" creationId="{4095124D-AB75-1C77-0649-5541B8E918A2}"/>
          </ac:picMkLst>
        </pc:picChg>
      </pc:sldChg>
      <pc:sldChg chg="addSp delSp modSp mod">
        <pc:chgData name="Lại Quan Thiên" userId="7122f88e-d84d-4065-8574-ab3849c907ee" providerId="ADAL" clId="{98BD8593-F872-4AC8-BA6C-335400CE88E3}" dt="2024-11-29T11:42:31.015" v="141" actId="478"/>
        <pc:sldMkLst>
          <pc:docMk/>
          <pc:sldMk cId="2910683564" sldId="321"/>
        </pc:sldMkLst>
        <pc:spChg chg="mod">
          <ac:chgData name="Lại Quan Thiên" userId="7122f88e-d84d-4065-8574-ab3849c907ee" providerId="ADAL" clId="{98BD8593-F872-4AC8-BA6C-335400CE88E3}" dt="2024-11-29T11:29:54.949" v="12" actId="2711"/>
          <ac:spMkLst>
            <pc:docMk/>
            <pc:sldMk cId="2910683564" sldId="321"/>
            <ac:spMk id="2" creationId="{E664D890-52A7-E4E5-7BBB-070C24658F4E}"/>
          </ac:spMkLst>
        </pc:spChg>
        <pc:spChg chg="mod">
          <ac:chgData name="Lại Quan Thiên" userId="7122f88e-d84d-4065-8574-ab3849c907ee" providerId="ADAL" clId="{98BD8593-F872-4AC8-BA6C-335400CE88E3}" dt="2024-11-29T11:29:54.949" v="12" actId="2711"/>
          <ac:spMkLst>
            <pc:docMk/>
            <pc:sldMk cId="2910683564" sldId="321"/>
            <ac:spMk id="5" creationId="{55638CCF-9A1F-3B9B-D0A7-618390D83416}"/>
          </ac:spMkLst>
        </pc:spChg>
        <pc:spChg chg="mod">
          <ac:chgData name="Lại Quan Thiên" userId="7122f88e-d84d-4065-8574-ab3849c907ee" providerId="ADAL" clId="{98BD8593-F872-4AC8-BA6C-335400CE88E3}" dt="2024-11-29T11:29:54.949" v="12" actId="2711"/>
          <ac:spMkLst>
            <pc:docMk/>
            <pc:sldMk cId="2910683564" sldId="321"/>
            <ac:spMk id="9" creationId="{4D6BA0CB-E32B-E41D-0587-39DEA3428CFA}"/>
          </ac:spMkLst>
        </pc:spChg>
        <pc:spChg chg="mod">
          <ac:chgData name="Lại Quan Thiên" userId="7122f88e-d84d-4065-8574-ab3849c907ee" providerId="ADAL" clId="{98BD8593-F872-4AC8-BA6C-335400CE88E3}" dt="2024-11-29T11:29:54.949" v="12" actId="2711"/>
          <ac:spMkLst>
            <pc:docMk/>
            <pc:sldMk cId="2910683564" sldId="321"/>
            <ac:spMk id="242" creationId="{6FB4DCCE-71C5-072D-230A-BAD6A584CEC5}"/>
          </ac:spMkLst>
        </pc:spChg>
        <pc:picChg chg="add del">
          <ac:chgData name="Lại Quan Thiên" userId="7122f88e-d84d-4065-8574-ab3849c907ee" providerId="ADAL" clId="{98BD8593-F872-4AC8-BA6C-335400CE88E3}" dt="2024-11-29T11:42:31.015" v="141" actId="478"/>
          <ac:picMkLst>
            <pc:docMk/>
            <pc:sldMk cId="2910683564" sldId="321"/>
            <ac:picMk id="6" creationId="{E9047D61-80F2-9FE5-0D91-F2EF38DE99EF}"/>
          </ac:picMkLst>
        </pc:picChg>
      </pc:sldChg>
      <pc:sldChg chg="modSp mod ord">
        <pc:chgData name="Lại Quan Thiên" userId="7122f88e-d84d-4065-8574-ab3849c907ee" providerId="ADAL" clId="{98BD8593-F872-4AC8-BA6C-335400CE88E3}" dt="2024-11-29T11:43:36.113" v="165"/>
        <pc:sldMkLst>
          <pc:docMk/>
          <pc:sldMk cId="2626534468" sldId="322"/>
        </pc:sldMkLst>
        <pc:spChg chg="mod">
          <ac:chgData name="Lại Quan Thiên" userId="7122f88e-d84d-4065-8574-ab3849c907ee" providerId="ADAL" clId="{98BD8593-F872-4AC8-BA6C-335400CE88E3}" dt="2024-11-29T11:32:28.390" v="51" actId="2711"/>
          <ac:spMkLst>
            <pc:docMk/>
            <pc:sldMk cId="2626534468" sldId="322"/>
            <ac:spMk id="3" creationId="{06710754-D998-C222-5A43-D01A1B4001D5}"/>
          </ac:spMkLst>
        </pc:spChg>
        <pc:spChg chg="mod">
          <ac:chgData name="Lại Quan Thiên" userId="7122f88e-d84d-4065-8574-ab3849c907ee" providerId="ADAL" clId="{98BD8593-F872-4AC8-BA6C-335400CE88E3}" dt="2024-11-29T11:32:28.390" v="51" actId="2711"/>
          <ac:spMkLst>
            <pc:docMk/>
            <pc:sldMk cId="2626534468" sldId="322"/>
            <ac:spMk id="4" creationId="{5CEBD55D-F542-C45F-E4BB-2ABBA713CF4D}"/>
          </ac:spMkLst>
        </pc:spChg>
        <pc:spChg chg="mod">
          <ac:chgData name="Lại Quan Thiên" userId="7122f88e-d84d-4065-8574-ab3849c907ee" providerId="ADAL" clId="{98BD8593-F872-4AC8-BA6C-335400CE88E3}" dt="2024-11-29T11:32:28.390" v="51" actId="2711"/>
          <ac:spMkLst>
            <pc:docMk/>
            <pc:sldMk cId="2626534468" sldId="322"/>
            <ac:spMk id="5" creationId="{81D8EFE3-5B32-B116-4526-1721B73EA756}"/>
          </ac:spMkLst>
        </pc:spChg>
        <pc:spChg chg="mod">
          <ac:chgData name="Lại Quan Thiên" userId="7122f88e-d84d-4065-8574-ab3849c907ee" providerId="ADAL" clId="{98BD8593-F872-4AC8-BA6C-335400CE88E3}" dt="2024-11-29T11:32:28.390" v="51" actId="2711"/>
          <ac:spMkLst>
            <pc:docMk/>
            <pc:sldMk cId="2626534468" sldId="322"/>
            <ac:spMk id="242" creationId="{75DBBEF1-4BB0-879D-6795-6A48DE567180}"/>
          </ac:spMkLst>
        </pc:spChg>
      </pc:sldChg>
      <pc:sldChg chg="modSp mod">
        <pc:chgData name="Lại Quan Thiên" userId="7122f88e-d84d-4065-8574-ab3849c907ee" providerId="ADAL" clId="{98BD8593-F872-4AC8-BA6C-335400CE88E3}" dt="2024-11-29T11:30:07.343" v="15" actId="2711"/>
        <pc:sldMkLst>
          <pc:docMk/>
          <pc:sldMk cId="3760182734" sldId="323"/>
        </pc:sldMkLst>
        <pc:spChg chg="mod">
          <ac:chgData name="Lại Quan Thiên" userId="7122f88e-d84d-4065-8574-ab3849c907ee" providerId="ADAL" clId="{98BD8593-F872-4AC8-BA6C-335400CE88E3}" dt="2024-11-29T11:30:07.343" v="15" actId="2711"/>
          <ac:spMkLst>
            <pc:docMk/>
            <pc:sldMk cId="3760182734" sldId="323"/>
            <ac:spMk id="2" creationId="{EE6A79E1-50E7-6F50-D2ED-507ED6F5A406}"/>
          </ac:spMkLst>
        </pc:spChg>
        <pc:spChg chg="mod">
          <ac:chgData name="Lại Quan Thiên" userId="7122f88e-d84d-4065-8574-ab3849c907ee" providerId="ADAL" clId="{98BD8593-F872-4AC8-BA6C-335400CE88E3}" dt="2024-11-29T11:30:07.343" v="15" actId="2711"/>
          <ac:spMkLst>
            <pc:docMk/>
            <pc:sldMk cId="3760182734" sldId="323"/>
            <ac:spMk id="3" creationId="{A1ACD225-1DB0-6CD2-B743-37D91F7F4423}"/>
          </ac:spMkLst>
        </pc:spChg>
        <pc:spChg chg="mod">
          <ac:chgData name="Lại Quan Thiên" userId="7122f88e-d84d-4065-8574-ab3849c907ee" providerId="ADAL" clId="{98BD8593-F872-4AC8-BA6C-335400CE88E3}" dt="2024-11-29T11:30:07.343" v="15" actId="2711"/>
          <ac:spMkLst>
            <pc:docMk/>
            <pc:sldMk cId="3760182734" sldId="323"/>
            <ac:spMk id="4" creationId="{609B5DB4-0E1A-FA99-08E4-52211E3C04B3}"/>
          </ac:spMkLst>
        </pc:spChg>
        <pc:spChg chg="mod">
          <ac:chgData name="Lại Quan Thiên" userId="7122f88e-d84d-4065-8574-ab3849c907ee" providerId="ADAL" clId="{98BD8593-F872-4AC8-BA6C-335400CE88E3}" dt="2024-11-29T11:30:07.343" v="15" actId="2711"/>
          <ac:spMkLst>
            <pc:docMk/>
            <pc:sldMk cId="3760182734" sldId="323"/>
            <ac:spMk id="5" creationId="{123DF154-966C-D0B4-24FE-704416D28E78}"/>
          </ac:spMkLst>
        </pc:spChg>
        <pc:spChg chg="mod">
          <ac:chgData name="Lại Quan Thiên" userId="7122f88e-d84d-4065-8574-ab3849c907ee" providerId="ADAL" clId="{98BD8593-F872-4AC8-BA6C-335400CE88E3}" dt="2024-11-29T11:30:07.343" v="15" actId="2711"/>
          <ac:spMkLst>
            <pc:docMk/>
            <pc:sldMk cId="3760182734" sldId="323"/>
            <ac:spMk id="242" creationId="{C6B0B724-36BA-A39B-EF80-6633070BFD8B}"/>
          </ac:spMkLst>
        </pc:spChg>
      </pc:sldChg>
      <pc:sldChg chg="modSp mod">
        <pc:chgData name="Lại Quan Thiên" userId="7122f88e-d84d-4065-8574-ab3849c907ee" providerId="ADAL" clId="{98BD8593-F872-4AC8-BA6C-335400CE88E3}" dt="2024-11-29T11:30:13.448" v="16" actId="2711"/>
        <pc:sldMkLst>
          <pc:docMk/>
          <pc:sldMk cId="3125425829" sldId="324"/>
        </pc:sldMkLst>
        <pc:spChg chg="mod">
          <ac:chgData name="Lại Quan Thiên" userId="7122f88e-d84d-4065-8574-ab3849c907ee" providerId="ADAL" clId="{98BD8593-F872-4AC8-BA6C-335400CE88E3}" dt="2024-11-29T11:30:13.448" v="16" actId="2711"/>
          <ac:spMkLst>
            <pc:docMk/>
            <pc:sldMk cId="3125425829" sldId="324"/>
            <ac:spMk id="2" creationId="{3B648B30-3104-A30C-8724-6AA862E2C6F2}"/>
          </ac:spMkLst>
        </pc:spChg>
        <pc:spChg chg="mod">
          <ac:chgData name="Lại Quan Thiên" userId="7122f88e-d84d-4065-8574-ab3849c907ee" providerId="ADAL" clId="{98BD8593-F872-4AC8-BA6C-335400CE88E3}" dt="2024-11-29T11:30:13.448" v="16" actId="2711"/>
          <ac:spMkLst>
            <pc:docMk/>
            <pc:sldMk cId="3125425829" sldId="324"/>
            <ac:spMk id="3" creationId="{976ACA0D-3DEC-317A-BB36-AD3FC22E0CFF}"/>
          </ac:spMkLst>
        </pc:spChg>
        <pc:spChg chg="mod">
          <ac:chgData name="Lại Quan Thiên" userId="7122f88e-d84d-4065-8574-ab3849c907ee" providerId="ADAL" clId="{98BD8593-F872-4AC8-BA6C-335400CE88E3}" dt="2024-11-29T11:30:13.448" v="16" actId="2711"/>
          <ac:spMkLst>
            <pc:docMk/>
            <pc:sldMk cId="3125425829" sldId="324"/>
            <ac:spMk id="4" creationId="{9BF90F19-FD31-301F-6EC7-39EFB5416375}"/>
          </ac:spMkLst>
        </pc:spChg>
        <pc:spChg chg="mod">
          <ac:chgData name="Lại Quan Thiên" userId="7122f88e-d84d-4065-8574-ab3849c907ee" providerId="ADAL" clId="{98BD8593-F872-4AC8-BA6C-335400CE88E3}" dt="2024-11-29T11:30:13.448" v="16" actId="2711"/>
          <ac:spMkLst>
            <pc:docMk/>
            <pc:sldMk cId="3125425829" sldId="324"/>
            <ac:spMk id="5" creationId="{72E347D8-8486-4693-A957-86C37F53CCF0}"/>
          </ac:spMkLst>
        </pc:spChg>
        <pc:spChg chg="mod">
          <ac:chgData name="Lại Quan Thiên" userId="7122f88e-d84d-4065-8574-ab3849c907ee" providerId="ADAL" clId="{98BD8593-F872-4AC8-BA6C-335400CE88E3}" dt="2024-11-29T11:30:13.448" v="16" actId="2711"/>
          <ac:spMkLst>
            <pc:docMk/>
            <pc:sldMk cId="3125425829" sldId="324"/>
            <ac:spMk id="7" creationId="{FA0CBD99-FA5C-82B7-27E4-FF80D46DEB1B}"/>
          </ac:spMkLst>
        </pc:spChg>
        <pc:spChg chg="mod">
          <ac:chgData name="Lại Quan Thiên" userId="7122f88e-d84d-4065-8574-ab3849c907ee" providerId="ADAL" clId="{98BD8593-F872-4AC8-BA6C-335400CE88E3}" dt="2024-11-29T11:30:13.448" v="16" actId="2711"/>
          <ac:spMkLst>
            <pc:docMk/>
            <pc:sldMk cId="3125425829" sldId="324"/>
            <ac:spMk id="242" creationId="{1F8F4C27-5C29-2075-A63F-32628183CA7D}"/>
          </ac:spMkLst>
        </pc:spChg>
      </pc:sldChg>
      <pc:sldChg chg="modSp mod">
        <pc:chgData name="Lại Quan Thiên" userId="7122f88e-d84d-4065-8574-ab3849c907ee" providerId="ADAL" clId="{98BD8593-F872-4AC8-BA6C-335400CE88E3}" dt="2024-11-29T11:30:18.420" v="17" actId="2711"/>
        <pc:sldMkLst>
          <pc:docMk/>
          <pc:sldMk cId="629863117" sldId="325"/>
        </pc:sldMkLst>
        <pc:spChg chg="mod">
          <ac:chgData name="Lại Quan Thiên" userId="7122f88e-d84d-4065-8574-ab3849c907ee" providerId="ADAL" clId="{98BD8593-F872-4AC8-BA6C-335400CE88E3}" dt="2024-11-29T11:30:18.420" v="17" actId="2711"/>
          <ac:spMkLst>
            <pc:docMk/>
            <pc:sldMk cId="629863117" sldId="325"/>
            <ac:spMk id="2" creationId="{C02B4834-3021-AB38-A0CB-AEF5FCFC86B9}"/>
          </ac:spMkLst>
        </pc:spChg>
        <pc:spChg chg="mod">
          <ac:chgData name="Lại Quan Thiên" userId="7122f88e-d84d-4065-8574-ab3849c907ee" providerId="ADAL" clId="{98BD8593-F872-4AC8-BA6C-335400CE88E3}" dt="2024-11-29T11:30:18.420" v="17" actId="2711"/>
          <ac:spMkLst>
            <pc:docMk/>
            <pc:sldMk cId="629863117" sldId="325"/>
            <ac:spMk id="3" creationId="{12FCA59F-FF7F-4F86-2313-E4DE8FC43FF9}"/>
          </ac:spMkLst>
        </pc:spChg>
        <pc:spChg chg="mod">
          <ac:chgData name="Lại Quan Thiên" userId="7122f88e-d84d-4065-8574-ab3849c907ee" providerId="ADAL" clId="{98BD8593-F872-4AC8-BA6C-335400CE88E3}" dt="2024-11-29T11:30:18.420" v="17" actId="2711"/>
          <ac:spMkLst>
            <pc:docMk/>
            <pc:sldMk cId="629863117" sldId="325"/>
            <ac:spMk id="4" creationId="{E08ED809-EA73-5E4F-214C-9B51CD0427DC}"/>
          </ac:spMkLst>
        </pc:spChg>
        <pc:spChg chg="mod">
          <ac:chgData name="Lại Quan Thiên" userId="7122f88e-d84d-4065-8574-ab3849c907ee" providerId="ADAL" clId="{98BD8593-F872-4AC8-BA6C-335400CE88E3}" dt="2024-11-29T11:30:18.420" v="17" actId="2711"/>
          <ac:spMkLst>
            <pc:docMk/>
            <pc:sldMk cId="629863117" sldId="325"/>
            <ac:spMk id="5" creationId="{E0E75AC0-9615-C374-C6E5-15F2B4393BA4}"/>
          </ac:spMkLst>
        </pc:spChg>
        <pc:spChg chg="mod">
          <ac:chgData name="Lại Quan Thiên" userId="7122f88e-d84d-4065-8574-ab3849c907ee" providerId="ADAL" clId="{98BD8593-F872-4AC8-BA6C-335400CE88E3}" dt="2024-11-29T11:30:18.420" v="17" actId="2711"/>
          <ac:spMkLst>
            <pc:docMk/>
            <pc:sldMk cId="629863117" sldId="325"/>
            <ac:spMk id="242" creationId="{094513B6-FD9A-8609-14BA-C2CB0639710A}"/>
          </ac:spMkLst>
        </pc:spChg>
      </pc:sldChg>
      <pc:sldChg chg="modSp mod">
        <pc:chgData name="Lại Quan Thiên" userId="7122f88e-d84d-4065-8574-ab3849c907ee" providerId="ADAL" clId="{98BD8593-F872-4AC8-BA6C-335400CE88E3}" dt="2024-11-29T11:45:32.698" v="208" actId="20577"/>
        <pc:sldMkLst>
          <pc:docMk/>
          <pc:sldMk cId="2440678230" sldId="326"/>
        </pc:sldMkLst>
        <pc:spChg chg="mod">
          <ac:chgData name="Lại Quan Thiên" userId="7122f88e-d84d-4065-8574-ab3849c907ee" providerId="ADAL" clId="{98BD8593-F872-4AC8-BA6C-335400CE88E3}" dt="2024-11-29T11:30:26.511" v="19" actId="2711"/>
          <ac:spMkLst>
            <pc:docMk/>
            <pc:sldMk cId="2440678230" sldId="326"/>
            <ac:spMk id="4" creationId="{2826F206-683D-4D29-5831-E23D7155F204}"/>
          </ac:spMkLst>
        </pc:spChg>
        <pc:spChg chg="mod">
          <ac:chgData name="Lại Quan Thiên" userId="7122f88e-d84d-4065-8574-ab3849c907ee" providerId="ADAL" clId="{98BD8593-F872-4AC8-BA6C-335400CE88E3}" dt="2024-11-29T11:45:32.698" v="208" actId="20577"/>
          <ac:spMkLst>
            <pc:docMk/>
            <pc:sldMk cId="2440678230" sldId="326"/>
            <ac:spMk id="5" creationId="{8FFF10C5-B42F-2F72-81AA-65916EBD15F9}"/>
          </ac:spMkLst>
        </pc:spChg>
        <pc:spChg chg="mod">
          <ac:chgData name="Lại Quan Thiên" userId="7122f88e-d84d-4065-8574-ab3849c907ee" providerId="ADAL" clId="{98BD8593-F872-4AC8-BA6C-335400CE88E3}" dt="2024-11-29T11:30:26.511" v="19" actId="2711"/>
          <ac:spMkLst>
            <pc:docMk/>
            <pc:sldMk cId="2440678230" sldId="326"/>
            <ac:spMk id="20" creationId="{01615159-0749-F6F0-0E68-2EF9F0948192}"/>
          </ac:spMkLst>
        </pc:spChg>
        <pc:spChg chg="mod">
          <ac:chgData name="Lại Quan Thiên" userId="7122f88e-d84d-4065-8574-ab3849c907ee" providerId="ADAL" clId="{98BD8593-F872-4AC8-BA6C-335400CE88E3}" dt="2024-11-29T11:30:26.511" v="19" actId="2711"/>
          <ac:spMkLst>
            <pc:docMk/>
            <pc:sldMk cId="2440678230" sldId="326"/>
            <ac:spMk id="242" creationId="{68DE6D82-A392-027B-BD28-1671DC34EC81}"/>
          </ac:spMkLst>
        </pc:spChg>
      </pc:sldChg>
      <pc:sldChg chg="modSp mod">
        <pc:chgData name="Lại Quan Thiên" userId="7122f88e-d84d-4065-8574-ab3849c907ee" providerId="ADAL" clId="{98BD8593-F872-4AC8-BA6C-335400CE88E3}" dt="2024-11-29T11:45:44.839" v="209" actId="113"/>
        <pc:sldMkLst>
          <pc:docMk/>
          <pc:sldMk cId="3747903224" sldId="327"/>
        </pc:sldMkLst>
        <pc:spChg chg="mod">
          <ac:chgData name="Lại Quan Thiên" userId="7122f88e-d84d-4065-8574-ab3849c907ee" providerId="ADAL" clId="{98BD8593-F872-4AC8-BA6C-335400CE88E3}" dt="2024-11-29T11:30:29.576" v="20" actId="2711"/>
          <ac:spMkLst>
            <pc:docMk/>
            <pc:sldMk cId="3747903224" sldId="327"/>
            <ac:spMk id="3" creationId="{66222F7B-55E1-8C2E-FD0E-3E20CBF62B66}"/>
          </ac:spMkLst>
        </pc:spChg>
        <pc:spChg chg="mod">
          <ac:chgData name="Lại Quan Thiên" userId="7122f88e-d84d-4065-8574-ab3849c907ee" providerId="ADAL" clId="{98BD8593-F872-4AC8-BA6C-335400CE88E3}" dt="2024-11-29T11:30:29.576" v="20" actId="2711"/>
          <ac:spMkLst>
            <pc:docMk/>
            <pc:sldMk cId="3747903224" sldId="327"/>
            <ac:spMk id="4" creationId="{673C5FF6-5C3B-39BE-6BED-164A9024465B}"/>
          </ac:spMkLst>
        </pc:spChg>
        <pc:spChg chg="mod">
          <ac:chgData name="Lại Quan Thiên" userId="7122f88e-d84d-4065-8574-ab3849c907ee" providerId="ADAL" clId="{98BD8593-F872-4AC8-BA6C-335400CE88E3}" dt="2024-11-29T11:45:44.839" v="209" actId="113"/>
          <ac:spMkLst>
            <pc:docMk/>
            <pc:sldMk cId="3747903224" sldId="327"/>
            <ac:spMk id="20" creationId="{08969B90-A7E2-040A-A3DA-86EFD842BC3A}"/>
          </ac:spMkLst>
        </pc:spChg>
        <pc:spChg chg="mod">
          <ac:chgData name="Lại Quan Thiên" userId="7122f88e-d84d-4065-8574-ab3849c907ee" providerId="ADAL" clId="{98BD8593-F872-4AC8-BA6C-335400CE88E3}" dt="2024-11-29T11:30:29.576" v="20" actId="2711"/>
          <ac:spMkLst>
            <pc:docMk/>
            <pc:sldMk cId="3747903224" sldId="327"/>
            <ac:spMk id="242" creationId="{FA2474AF-E62F-809B-31D4-5C1AD06D00EB}"/>
          </ac:spMkLst>
        </pc:spChg>
      </pc:sldChg>
      <pc:sldChg chg="modSp mod">
        <pc:chgData name="Lại Quan Thiên" userId="7122f88e-d84d-4065-8574-ab3849c907ee" providerId="ADAL" clId="{98BD8593-F872-4AC8-BA6C-335400CE88E3}" dt="2024-11-29T11:49:26.066" v="249" actId="115"/>
        <pc:sldMkLst>
          <pc:docMk/>
          <pc:sldMk cId="3664610195" sldId="328"/>
        </pc:sldMkLst>
        <pc:spChg chg="mod">
          <ac:chgData name="Lại Quan Thiên" userId="7122f88e-d84d-4065-8574-ab3849c907ee" providerId="ADAL" clId="{98BD8593-F872-4AC8-BA6C-335400CE88E3}" dt="2024-11-29T11:30:34.527" v="21" actId="2711"/>
          <ac:spMkLst>
            <pc:docMk/>
            <pc:sldMk cId="3664610195" sldId="328"/>
            <ac:spMk id="4" creationId="{B183E614-9FD0-A8C7-0C94-B4BF2A1C769A}"/>
          </ac:spMkLst>
        </pc:spChg>
        <pc:spChg chg="mod">
          <ac:chgData name="Lại Quan Thiên" userId="7122f88e-d84d-4065-8574-ab3849c907ee" providerId="ADAL" clId="{98BD8593-F872-4AC8-BA6C-335400CE88E3}" dt="2024-11-29T11:49:26.066" v="249" actId="115"/>
          <ac:spMkLst>
            <pc:docMk/>
            <pc:sldMk cId="3664610195" sldId="328"/>
            <ac:spMk id="20" creationId="{B1B52F1F-1286-0E0C-3EC4-784425C79CC6}"/>
          </ac:spMkLst>
        </pc:spChg>
        <pc:spChg chg="mod">
          <ac:chgData name="Lại Quan Thiên" userId="7122f88e-d84d-4065-8574-ab3849c907ee" providerId="ADAL" clId="{98BD8593-F872-4AC8-BA6C-335400CE88E3}" dt="2024-11-29T11:30:34.527" v="21" actId="2711"/>
          <ac:spMkLst>
            <pc:docMk/>
            <pc:sldMk cId="3664610195" sldId="328"/>
            <ac:spMk id="242" creationId="{73B2E0A1-6788-7A56-E7A6-75F051D74FDF}"/>
          </ac:spMkLst>
        </pc:spChg>
      </pc:sldChg>
      <pc:sldChg chg="modSp mod">
        <pc:chgData name="Lại Quan Thiên" userId="7122f88e-d84d-4065-8574-ab3849c907ee" providerId="ADAL" clId="{98BD8593-F872-4AC8-BA6C-335400CE88E3}" dt="2024-11-29T11:49:30.420" v="251" actId="115"/>
        <pc:sldMkLst>
          <pc:docMk/>
          <pc:sldMk cId="1033597710" sldId="329"/>
        </pc:sldMkLst>
        <pc:spChg chg="mod">
          <ac:chgData name="Lại Quan Thiên" userId="7122f88e-d84d-4065-8574-ab3849c907ee" providerId="ADAL" clId="{98BD8593-F872-4AC8-BA6C-335400CE88E3}" dt="2024-11-29T11:30:40.859" v="22" actId="2711"/>
          <ac:spMkLst>
            <pc:docMk/>
            <pc:sldMk cId="1033597710" sldId="329"/>
            <ac:spMk id="2" creationId="{C95F1CEF-9A79-A9E6-3C47-3C3DCAD90A7D}"/>
          </ac:spMkLst>
        </pc:spChg>
        <pc:spChg chg="mod">
          <ac:chgData name="Lại Quan Thiên" userId="7122f88e-d84d-4065-8574-ab3849c907ee" providerId="ADAL" clId="{98BD8593-F872-4AC8-BA6C-335400CE88E3}" dt="2024-11-29T11:30:40.859" v="22" actId="2711"/>
          <ac:spMkLst>
            <pc:docMk/>
            <pc:sldMk cId="1033597710" sldId="329"/>
            <ac:spMk id="4" creationId="{CC26AE86-7A99-A854-455B-0A7951BB505E}"/>
          </ac:spMkLst>
        </pc:spChg>
        <pc:spChg chg="mod">
          <ac:chgData name="Lại Quan Thiên" userId="7122f88e-d84d-4065-8574-ab3849c907ee" providerId="ADAL" clId="{98BD8593-F872-4AC8-BA6C-335400CE88E3}" dt="2024-11-29T11:49:30.420" v="251" actId="115"/>
          <ac:spMkLst>
            <pc:docMk/>
            <pc:sldMk cId="1033597710" sldId="329"/>
            <ac:spMk id="20" creationId="{4B5ACC9A-2234-8E84-5855-885BE05997E4}"/>
          </ac:spMkLst>
        </pc:spChg>
        <pc:spChg chg="mod">
          <ac:chgData name="Lại Quan Thiên" userId="7122f88e-d84d-4065-8574-ab3849c907ee" providerId="ADAL" clId="{98BD8593-F872-4AC8-BA6C-335400CE88E3}" dt="2024-11-29T11:30:40.859" v="22" actId="2711"/>
          <ac:spMkLst>
            <pc:docMk/>
            <pc:sldMk cId="1033597710" sldId="329"/>
            <ac:spMk id="242" creationId="{6A5EE9FB-E010-FA59-06E7-F780A61C3E20}"/>
          </ac:spMkLst>
        </pc:spChg>
      </pc:sldChg>
      <pc:sldChg chg="modSp mod">
        <pc:chgData name="Lại Quan Thiên" userId="7122f88e-d84d-4065-8574-ab3849c907ee" providerId="ADAL" clId="{98BD8593-F872-4AC8-BA6C-335400CE88E3}" dt="2024-11-29T11:46:14.730" v="213" actId="113"/>
        <pc:sldMkLst>
          <pc:docMk/>
          <pc:sldMk cId="1920887423" sldId="330"/>
        </pc:sldMkLst>
        <pc:spChg chg="mod">
          <ac:chgData name="Lại Quan Thiên" userId="7122f88e-d84d-4065-8574-ab3849c907ee" providerId="ADAL" clId="{98BD8593-F872-4AC8-BA6C-335400CE88E3}" dt="2024-11-29T11:30:44.263" v="23" actId="2711"/>
          <ac:spMkLst>
            <pc:docMk/>
            <pc:sldMk cId="1920887423" sldId="330"/>
            <ac:spMk id="2" creationId="{1BD7019A-89E8-DFEE-BBDE-FDDBA7E8CFD5}"/>
          </ac:spMkLst>
        </pc:spChg>
        <pc:spChg chg="mod">
          <ac:chgData name="Lại Quan Thiên" userId="7122f88e-d84d-4065-8574-ab3849c907ee" providerId="ADAL" clId="{98BD8593-F872-4AC8-BA6C-335400CE88E3}" dt="2024-11-29T11:30:44.263" v="23" actId="2711"/>
          <ac:spMkLst>
            <pc:docMk/>
            <pc:sldMk cId="1920887423" sldId="330"/>
            <ac:spMk id="4" creationId="{F5F1A8A2-61BF-D361-6AAE-7C59E77E1F44}"/>
          </ac:spMkLst>
        </pc:spChg>
        <pc:spChg chg="mod">
          <ac:chgData name="Lại Quan Thiên" userId="7122f88e-d84d-4065-8574-ab3849c907ee" providerId="ADAL" clId="{98BD8593-F872-4AC8-BA6C-335400CE88E3}" dt="2024-11-29T11:46:13.597" v="212" actId="113"/>
          <ac:spMkLst>
            <pc:docMk/>
            <pc:sldMk cId="1920887423" sldId="330"/>
            <ac:spMk id="6" creationId="{4E7A95EB-9D82-4B56-8FEF-B2CFD3FA5CB3}"/>
          </ac:spMkLst>
        </pc:spChg>
        <pc:spChg chg="mod">
          <ac:chgData name="Lại Quan Thiên" userId="7122f88e-d84d-4065-8574-ab3849c907ee" providerId="ADAL" clId="{98BD8593-F872-4AC8-BA6C-335400CE88E3}" dt="2024-11-29T11:46:14.730" v="213" actId="113"/>
          <ac:spMkLst>
            <pc:docMk/>
            <pc:sldMk cId="1920887423" sldId="330"/>
            <ac:spMk id="8" creationId="{3EB92F04-376B-CC21-8E0F-A7D63540CFB8}"/>
          </ac:spMkLst>
        </pc:spChg>
        <pc:spChg chg="mod">
          <ac:chgData name="Lại Quan Thiên" userId="7122f88e-d84d-4065-8574-ab3849c907ee" providerId="ADAL" clId="{98BD8593-F872-4AC8-BA6C-335400CE88E3}" dt="2024-11-29T11:30:44.263" v="23" actId="2711"/>
          <ac:spMkLst>
            <pc:docMk/>
            <pc:sldMk cId="1920887423" sldId="330"/>
            <ac:spMk id="10" creationId="{54FDB2BE-75A9-BC53-58F1-FE77400EC035}"/>
          </ac:spMkLst>
        </pc:spChg>
        <pc:spChg chg="mod">
          <ac:chgData name="Lại Quan Thiên" userId="7122f88e-d84d-4065-8574-ab3849c907ee" providerId="ADAL" clId="{98BD8593-F872-4AC8-BA6C-335400CE88E3}" dt="2024-11-29T11:30:44.263" v="23" actId="2711"/>
          <ac:spMkLst>
            <pc:docMk/>
            <pc:sldMk cId="1920887423" sldId="330"/>
            <ac:spMk id="242" creationId="{D57FEF36-E05F-8A97-FD8C-9ED07AB5D1CE}"/>
          </ac:spMkLst>
        </pc:spChg>
      </pc:sldChg>
      <pc:sldChg chg="modSp mod">
        <pc:chgData name="Lại Quan Thiên" userId="7122f88e-d84d-4065-8574-ab3849c907ee" providerId="ADAL" clId="{98BD8593-F872-4AC8-BA6C-335400CE88E3}" dt="2024-11-29T11:46:32.131" v="219" actId="113"/>
        <pc:sldMkLst>
          <pc:docMk/>
          <pc:sldMk cId="3709063487" sldId="331"/>
        </pc:sldMkLst>
        <pc:spChg chg="mod">
          <ac:chgData name="Lại Quan Thiên" userId="7122f88e-d84d-4065-8574-ab3849c907ee" providerId="ADAL" clId="{98BD8593-F872-4AC8-BA6C-335400CE88E3}" dt="2024-11-29T11:46:22.422" v="215" actId="1076"/>
          <ac:spMkLst>
            <pc:docMk/>
            <pc:sldMk cId="3709063487" sldId="331"/>
            <ac:spMk id="2" creationId="{F8C69040-B4B9-361D-C8D8-E84FB31EE003}"/>
          </ac:spMkLst>
        </pc:spChg>
        <pc:spChg chg="mod">
          <ac:chgData name="Lại Quan Thiên" userId="7122f88e-d84d-4065-8574-ab3849c907ee" providerId="ADAL" clId="{98BD8593-F872-4AC8-BA6C-335400CE88E3}" dt="2024-11-29T11:30:48.055" v="24" actId="2711"/>
          <ac:spMkLst>
            <pc:docMk/>
            <pc:sldMk cId="3709063487" sldId="331"/>
            <ac:spMk id="4" creationId="{C7C47CA2-B9C6-4FE4-C3FB-A29545F4CE4D}"/>
          </ac:spMkLst>
        </pc:spChg>
        <pc:spChg chg="mod">
          <ac:chgData name="Lại Quan Thiên" userId="7122f88e-d84d-4065-8574-ab3849c907ee" providerId="ADAL" clId="{98BD8593-F872-4AC8-BA6C-335400CE88E3}" dt="2024-11-29T11:46:32.131" v="219" actId="113"/>
          <ac:spMkLst>
            <pc:docMk/>
            <pc:sldMk cId="3709063487" sldId="331"/>
            <ac:spMk id="6" creationId="{3D4065EB-4541-D268-D67F-5C3E94B46CF0}"/>
          </ac:spMkLst>
        </pc:spChg>
        <pc:spChg chg="mod">
          <ac:chgData name="Lại Quan Thiên" userId="7122f88e-d84d-4065-8574-ab3849c907ee" providerId="ADAL" clId="{98BD8593-F872-4AC8-BA6C-335400CE88E3}" dt="2024-11-29T11:46:31.174" v="218" actId="113"/>
          <ac:spMkLst>
            <pc:docMk/>
            <pc:sldMk cId="3709063487" sldId="331"/>
            <ac:spMk id="8" creationId="{6B71991A-464C-CC30-0FC7-6AFB7E08D319}"/>
          </ac:spMkLst>
        </pc:spChg>
        <pc:spChg chg="mod">
          <ac:chgData name="Lại Quan Thiên" userId="7122f88e-d84d-4065-8574-ab3849c907ee" providerId="ADAL" clId="{98BD8593-F872-4AC8-BA6C-335400CE88E3}" dt="2024-11-29T11:30:48.055" v="24" actId="2711"/>
          <ac:spMkLst>
            <pc:docMk/>
            <pc:sldMk cId="3709063487" sldId="331"/>
            <ac:spMk id="10" creationId="{B64E822B-4FF7-0686-019F-19FBFB6E70FA}"/>
          </ac:spMkLst>
        </pc:spChg>
        <pc:spChg chg="mod">
          <ac:chgData name="Lại Quan Thiên" userId="7122f88e-d84d-4065-8574-ab3849c907ee" providerId="ADAL" clId="{98BD8593-F872-4AC8-BA6C-335400CE88E3}" dt="2024-11-29T11:30:48.055" v="24" actId="2711"/>
          <ac:spMkLst>
            <pc:docMk/>
            <pc:sldMk cId="3709063487" sldId="331"/>
            <ac:spMk id="242" creationId="{A462AFDA-86EF-80A0-1468-95A397B106CC}"/>
          </ac:spMkLst>
        </pc:spChg>
      </pc:sldChg>
      <pc:sldChg chg="modSp mod">
        <pc:chgData name="Lại Quan Thiên" userId="7122f88e-d84d-4065-8574-ab3849c907ee" providerId="ADAL" clId="{98BD8593-F872-4AC8-BA6C-335400CE88E3}" dt="2024-11-29T11:49:34.646" v="252" actId="115"/>
        <pc:sldMkLst>
          <pc:docMk/>
          <pc:sldMk cId="3983333604" sldId="332"/>
        </pc:sldMkLst>
        <pc:spChg chg="mod">
          <ac:chgData name="Lại Quan Thiên" userId="7122f88e-d84d-4065-8574-ab3849c907ee" providerId="ADAL" clId="{98BD8593-F872-4AC8-BA6C-335400CE88E3}" dt="2024-11-29T11:30:51.311" v="25" actId="2711"/>
          <ac:spMkLst>
            <pc:docMk/>
            <pc:sldMk cId="3983333604" sldId="332"/>
            <ac:spMk id="2" creationId="{0E891251-56D6-F3EF-FF49-F970455F0FA4}"/>
          </ac:spMkLst>
        </pc:spChg>
        <pc:spChg chg="mod">
          <ac:chgData name="Lại Quan Thiên" userId="7122f88e-d84d-4065-8574-ab3849c907ee" providerId="ADAL" clId="{98BD8593-F872-4AC8-BA6C-335400CE88E3}" dt="2024-11-29T11:30:51.311" v="25" actId="2711"/>
          <ac:spMkLst>
            <pc:docMk/>
            <pc:sldMk cId="3983333604" sldId="332"/>
            <ac:spMk id="4" creationId="{3C16D3D8-1664-F4C3-5CAA-75248CFE4565}"/>
          </ac:spMkLst>
        </pc:spChg>
        <pc:spChg chg="mod">
          <ac:chgData name="Lại Quan Thiên" userId="7122f88e-d84d-4065-8574-ab3849c907ee" providerId="ADAL" clId="{98BD8593-F872-4AC8-BA6C-335400CE88E3}" dt="2024-11-29T11:49:34.646" v="252" actId="115"/>
          <ac:spMkLst>
            <pc:docMk/>
            <pc:sldMk cId="3983333604" sldId="332"/>
            <ac:spMk id="6" creationId="{C4D43811-A1FA-F636-B012-FDF38A6698DE}"/>
          </ac:spMkLst>
        </pc:spChg>
        <pc:spChg chg="mod">
          <ac:chgData name="Lại Quan Thiên" userId="7122f88e-d84d-4065-8574-ab3849c907ee" providerId="ADAL" clId="{98BD8593-F872-4AC8-BA6C-335400CE88E3}" dt="2024-11-29T11:30:51.311" v="25" actId="2711"/>
          <ac:spMkLst>
            <pc:docMk/>
            <pc:sldMk cId="3983333604" sldId="332"/>
            <ac:spMk id="242" creationId="{9ED6B5BD-43CE-D78F-57AB-B6D412BD1B99}"/>
          </ac:spMkLst>
        </pc:spChg>
      </pc:sldChg>
      <pc:sldChg chg="modSp mod">
        <pc:chgData name="Lại Quan Thiên" userId="7122f88e-d84d-4065-8574-ab3849c907ee" providerId="ADAL" clId="{98BD8593-F872-4AC8-BA6C-335400CE88E3}" dt="2024-11-29T11:47:17.806" v="229" actId="115"/>
        <pc:sldMkLst>
          <pc:docMk/>
          <pc:sldMk cId="2652429074" sldId="333"/>
        </pc:sldMkLst>
        <pc:spChg chg="mod">
          <ac:chgData name="Lại Quan Thiên" userId="7122f88e-d84d-4065-8574-ab3849c907ee" providerId="ADAL" clId="{98BD8593-F872-4AC8-BA6C-335400CE88E3}" dt="2024-11-29T11:30:55.610" v="26" actId="2711"/>
          <ac:spMkLst>
            <pc:docMk/>
            <pc:sldMk cId="2652429074" sldId="333"/>
            <ac:spMk id="2" creationId="{C663E261-4732-5D79-3806-BB089ECEF0AB}"/>
          </ac:spMkLst>
        </pc:spChg>
        <pc:spChg chg="mod">
          <ac:chgData name="Lại Quan Thiên" userId="7122f88e-d84d-4065-8574-ab3849c907ee" providerId="ADAL" clId="{98BD8593-F872-4AC8-BA6C-335400CE88E3}" dt="2024-11-29T11:30:55.610" v="26" actId="2711"/>
          <ac:spMkLst>
            <pc:docMk/>
            <pc:sldMk cId="2652429074" sldId="333"/>
            <ac:spMk id="4" creationId="{CC88658D-649E-0DF6-5B8E-7B5DFFA6DB11}"/>
          </ac:spMkLst>
        </pc:spChg>
        <pc:spChg chg="mod">
          <ac:chgData name="Lại Quan Thiên" userId="7122f88e-d84d-4065-8574-ab3849c907ee" providerId="ADAL" clId="{98BD8593-F872-4AC8-BA6C-335400CE88E3}" dt="2024-11-29T11:47:17.806" v="229" actId="115"/>
          <ac:spMkLst>
            <pc:docMk/>
            <pc:sldMk cId="2652429074" sldId="333"/>
            <ac:spMk id="6" creationId="{35921172-D3F9-34D6-FEDD-E5C358D56399}"/>
          </ac:spMkLst>
        </pc:spChg>
        <pc:spChg chg="mod">
          <ac:chgData name="Lại Quan Thiên" userId="7122f88e-d84d-4065-8574-ab3849c907ee" providerId="ADAL" clId="{98BD8593-F872-4AC8-BA6C-335400CE88E3}" dt="2024-11-29T11:30:55.610" v="26" actId="2711"/>
          <ac:spMkLst>
            <pc:docMk/>
            <pc:sldMk cId="2652429074" sldId="333"/>
            <ac:spMk id="242" creationId="{2AE93076-97D4-2DE8-6C9F-C029148CFFFB}"/>
          </ac:spMkLst>
        </pc:spChg>
      </pc:sldChg>
      <pc:sldChg chg="modSp mod">
        <pc:chgData name="Lại Quan Thiên" userId="7122f88e-d84d-4065-8574-ab3849c907ee" providerId="ADAL" clId="{98BD8593-F872-4AC8-BA6C-335400CE88E3}" dt="2024-11-29T11:46:52.745" v="221" actId="113"/>
        <pc:sldMkLst>
          <pc:docMk/>
          <pc:sldMk cId="341695342" sldId="334"/>
        </pc:sldMkLst>
        <pc:spChg chg="mod">
          <ac:chgData name="Lại Quan Thiên" userId="7122f88e-d84d-4065-8574-ab3849c907ee" providerId="ADAL" clId="{98BD8593-F872-4AC8-BA6C-335400CE88E3}" dt="2024-11-29T11:30:59.731" v="27" actId="2711"/>
          <ac:spMkLst>
            <pc:docMk/>
            <pc:sldMk cId="341695342" sldId="334"/>
            <ac:spMk id="2" creationId="{D69B4EFE-C5E9-A539-6813-88FA18222299}"/>
          </ac:spMkLst>
        </pc:spChg>
        <pc:spChg chg="mod">
          <ac:chgData name="Lại Quan Thiên" userId="7122f88e-d84d-4065-8574-ab3849c907ee" providerId="ADAL" clId="{98BD8593-F872-4AC8-BA6C-335400CE88E3}" dt="2024-11-29T11:30:59.731" v="27" actId="2711"/>
          <ac:spMkLst>
            <pc:docMk/>
            <pc:sldMk cId="341695342" sldId="334"/>
            <ac:spMk id="3" creationId="{09AEEE8B-B1A3-EC29-7F85-0FB2285861E6}"/>
          </ac:spMkLst>
        </pc:spChg>
        <pc:spChg chg="mod">
          <ac:chgData name="Lại Quan Thiên" userId="7122f88e-d84d-4065-8574-ab3849c907ee" providerId="ADAL" clId="{98BD8593-F872-4AC8-BA6C-335400CE88E3}" dt="2024-11-29T11:30:59.731" v="27" actId="2711"/>
          <ac:spMkLst>
            <pc:docMk/>
            <pc:sldMk cId="341695342" sldId="334"/>
            <ac:spMk id="4" creationId="{5B4CC58A-DCBF-A753-3BB5-6E130073E330}"/>
          </ac:spMkLst>
        </pc:spChg>
        <pc:spChg chg="mod">
          <ac:chgData name="Lại Quan Thiên" userId="7122f88e-d84d-4065-8574-ab3849c907ee" providerId="ADAL" clId="{98BD8593-F872-4AC8-BA6C-335400CE88E3}" dt="2024-11-29T11:46:51.786" v="220" actId="113"/>
          <ac:spMkLst>
            <pc:docMk/>
            <pc:sldMk cId="341695342" sldId="334"/>
            <ac:spMk id="5" creationId="{14493EF8-1FF7-2F9A-C807-E944C139E33F}"/>
          </ac:spMkLst>
        </pc:spChg>
        <pc:spChg chg="mod">
          <ac:chgData name="Lại Quan Thiên" userId="7122f88e-d84d-4065-8574-ab3849c907ee" providerId="ADAL" clId="{98BD8593-F872-4AC8-BA6C-335400CE88E3}" dt="2024-11-29T11:46:52.745" v="221" actId="113"/>
          <ac:spMkLst>
            <pc:docMk/>
            <pc:sldMk cId="341695342" sldId="334"/>
            <ac:spMk id="7" creationId="{E155036D-B487-3520-DBB9-82B6DADA660A}"/>
          </ac:spMkLst>
        </pc:spChg>
        <pc:spChg chg="mod">
          <ac:chgData name="Lại Quan Thiên" userId="7122f88e-d84d-4065-8574-ab3849c907ee" providerId="ADAL" clId="{98BD8593-F872-4AC8-BA6C-335400CE88E3}" dt="2024-11-29T11:30:59.731" v="27" actId="2711"/>
          <ac:spMkLst>
            <pc:docMk/>
            <pc:sldMk cId="341695342" sldId="334"/>
            <ac:spMk id="242" creationId="{0875C15D-C833-E645-A57B-D18A100F700A}"/>
          </ac:spMkLst>
        </pc:spChg>
      </pc:sldChg>
      <pc:sldChg chg="modSp mod">
        <pc:chgData name="Lại Quan Thiên" userId="7122f88e-d84d-4065-8574-ab3849c907ee" providerId="ADAL" clId="{98BD8593-F872-4AC8-BA6C-335400CE88E3}" dt="2024-11-29T11:46:59.661" v="223" actId="113"/>
        <pc:sldMkLst>
          <pc:docMk/>
          <pc:sldMk cId="1234438588" sldId="336"/>
        </pc:sldMkLst>
        <pc:spChg chg="mod">
          <ac:chgData name="Lại Quan Thiên" userId="7122f88e-d84d-4065-8574-ab3849c907ee" providerId="ADAL" clId="{98BD8593-F872-4AC8-BA6C-335400CE88E3}" dt="2024-11-29T11:31:03.160" v="28" actId="2711"/>
          <ac:spMkLst>
            <pc:docMk/>
            <pc:sldMk cId="1234438588" sldId="336"/>
            <ac:spMk id="2" creationId="{1CE31B12-3284-88A4-9675-DB54C651120B}"/>
          </ac:spMkLst>
        </pc:spChg>
        <pc:spChg chg="mod">
          <ac:chgData name="Lại Quan Thiên" userId="7122f88e-d84d-4065-8574-ab3849c907ee" providerId="ADAL" clId="{98BD8593-F872-4AC8-BA6C-335400CE88E3}" dt="2024-11-29T11:31:03.160" v="28" actId="2711"/>
          <ac:spMkLst>
            <pc:docMk/>
            <pc:sldMk cId="1234438588" sldId="336"/>
            <ac:spMk id="3" creationId="{01A8928B-059B-B812-A7DD-7A24D5E8B72F}"/>
          </ac:spMkLst>
        </pc:spChg>
        <pc:spChg chg="mod">
          <ac:chgData name="Lại Quan Thiên" userId="7122f88e-d84d-4065-8574-ab3849c907ee" providerId="ADAL" clId="{98BD8593-F872-4AC8-BA6C-335400CE88E3}" dt="2024-11-29T11:31:03.160" v="28" actId="2711"/>
          <ac:spMkLst>
            <pc:docMk/>
            <pc:sldMk cId="1234438588" sldId="336"/>
            <ac:spMk id="4" creationId="{626284CA-C0F4-64F0-304F-E396B5030C22}"/>
          </ac:spMkLst>
        </pc:spChg>
        <pc:spChg chg="mod">
          <ac:chgData name="Lại Quan Thiên" userId="7122f88e-d84d-4065-8574-ab3849c907ee" providerId="ADAL" clId="{98BD8593-F872-4AC8-BA6C-335400CE88E3}" dt="2024-11-29T11:46:58.597" v="222" actId="113"/>
          <ac:spMkLst>
            <pc:docMk/>
            <pc:sldMk cId="1234438588" sldId="336"/>
            <ac:spMk id="5" creationId="{D142747E-08FB-7D3A-AB76-1EF65A36EE64}"/>
          </ac:spMkLst>
        </pc:spChg>
        <pc:spChg chg="mod">
          <ac:chgData name="Lại Quan Thiên" userId="7122f88e-d84d-4065-8574-ab3849c907ee" providerId="ADAL" clId="{98BD8593-F872-4AC8-BA6C-335400CE88E3}" dt="2024-11-29T11:46:59.661" v="223" actId="113"/>
          <ac:spMkLst>
            <pc:docMk/>
            <pc:sldMk cId="1234438588" sldId="336"/>
            <ac:spMk id="7" creationId="{B9C58BCF-BF4A-E83E-56C4-F61633195FF8}"/>
          </ac:spMkLst>
        </pc:spChg>
        <pc:spChg chg="mod">
          <ac:chgData name="Lại Quan Thiên" userId="7122f88e-d84d-4065-8574-ab3849c907ee" providerId="ADAL" clId="{98BD8593-F872-4AC8-BA6C-335400CE88E3}" dt="2024-11-29T11:31:03.160" v="28" actId="2711"/>
          <ac:spMkLst>
            <pc:docMk/>
            <pc:sldMk cId="1234438588" sldId="336"/>
            <ac:spMk id="242" creationId="{C1A03B4B-162B-4FD3-33DE-73FB3F364EC0}"/>
          </ac:spMkLst>
        </pc:spChg>
      </pc:sldChg>
      <pc:sldChg chg="modSp mod">
        <pc:chgData name="Lại Quan Thiên" userId="7122f88e-d84d-4065-8574-ab3849c907ee" providerId="ADAL" clId="{98BD8593-F872-4AC8-BA6C-335400CE88E3}" dt="2024-11-29T11:49:39.526" v="253" actId="115"/>
        <pc:sldMkLst>
          <pc:docMk/>
          <pc:sldMk cId="2565186317" sldId="337"/>
        </pc:sldMkLst>
        <pc:spChg chg="mod">
          <ac:chgData name="Lại Quan Thiên" userId="7122f88e-d84d-4065-8574-ab3849c907ee" providerId="ADAL" clId="{98BD8593-F872-4AC8-BA6C-335400CE88E3}" dt="2024-11-29T11:31:07.861" v="31" actId="2711"/>
          <ac:spMkLst>
            <pc:docMk/>
            <pc:sldMk cId="2565186317" sldId="337"/>
            <ac:spMk id="2" creationId="{C1936A2B-AE6C-2059-8C41-6A70A75714E7}"/>
          </ac:spMkLst>
        </pc:spChg>
        <pc:spChg chg="mod">
          <ac:chgData name="Lại Quan Thiên" userId="7122f88e-d84d-4065-8574-ab3849c907ee" providerId="ADAL" clId="{98BD8593-F872-4AC8-BA6C-335400CE88E3}" dt="2024-11-29T11:31:07.861" v="31" actId="2711"/>
          <ac:spMkLst>
            <pc:docMk/>
            <pc:sldMk cId="2565186317" sldId="337"/>
            <ac:spMk id="4" creationId="{A3335321-352D-AAF2-B581-88578C72EC64}"/>
          </ac:spMkLst>
        </pc:spChg>
        <pc:spChg chg="mod">
          <ac:chgData name="Lại Quan Thiên" userId="7122f88e-d84d-4065-8574-ab3849c907ee" providerId="ADAL" clId="{98BD8593-F872-4AC8-BA6C-335400CE88E3}" dt="2024-11-29T11:49:39.526" v="253" actId="115"/>
          <ac:spMkLst>
            <pc:docMk/>
            <pc:sldMk cId="2565186317" sldId="337"/>
            <ac:spMk id="5" creationId="{E4FA0A29-E668-62DF-2136-C8F69C630DA5}"/>
          </ac:spMkLst>
        </pc:spChg>
        <pc:spChg chg="mod">
          <ac:chgData name="Lại Quan Thiên" userId="7122f88e-d84d-4065-8574-ab3849c907ee" providerId="ADAL" clId="{98BD8593-F872-4AC8-BA6C-335400CE88E3}" dt="2024-11-29T11:31:07.861" v="31" actId="2711"/>
          <ac:spMkLst>
            <pc:docMk/>
            <pc:sldMk cId="2565186317" sldId="337"/>
            <ac:spMk id="242" creationId="{53AFF09E-0EB6-EC4F-6943-126B003D1177}"/>
          </ac:spMkLst>
        </pc:spChg>
        <pc:picChg chg="mod">
          <ac:chgData name="Lại Quan Thiên" userId="7122f88e-d84d-4065-8574-ab3849c907ee" providerId="ADAL" clId="{98BD8593-F872-4AC8-BA6C-335400CE88E3}" dt="2024-11-29T11:31:06.600" v="30"/>
          <ac:picMkLst>
            <pc:docMk/>
            <pc:sldMk cId="2565186317" sldId="337"/>
            <ac:picMk id="245" creationId="{1FE6FDFD-6CD9-D077-2D3B-0000616A359E}"/>
          </ac:picMkLst>
        </pc:picChg>
      </pc:sldChg>
      <pc:sldChg chg="modSp mod">
        <pc:chgData name="Lại Quan Thiên" userId="7122f88e-d84d-4065-8574-ab3849c907ee" providerId="ADAL" clId="{98BD8593-F872-4AC8-BA6C-335400CE88E3}" dt="2024-11-29T11:49:42.428" v="254" actId="115"/>
        <pc:sldMkLst>
          <pc:docMk/>
          <pc:sldMk cId="2747033035" sldId="338"/>
        </pc:sldMkLst>
        <pc:spChg chg="mod">
          <ac:chgData name="Lại Quan Thiên" userId="7122f88e-d84d-4065-8574-ab3849c907ee" providerId="ADAL" clId="{98BD8593-F872-4AC8-BA6C-335400CE88E3}" dt="2024-11-29T11:31:10.974" v="32" actId="2711"/>
          <ac:spMkLst>
            <pc:docMk/>
            <pc:sldMk cId="2747033035" sldId="338"/>
            <ac:spMk id="4" creationId="{2FBD4A0E-4124-B392-367C-340361DA5EE0}"/>
          </ac:spMkLst>
        </pc:spChg>
        <pc:spChg chg="mod">
          <ac:chgData name="Lại Quan Thiên" userId="7122f88e-d84d-4065-8574-ab3849c907ee" providerId="ADAL" clId="{98BD8593-F872-4AC8-BA6C-335400CE88E3}" dt="2024-11-29T11:31:10.974" v="32" actId="2711"/>
          <ac:spMkLst>
            <pc:docMk/>
            <pc:sldMk cId="2747033035" sldId="338"/>
            <ac:spMk id="5" creationId="{AD7B6D01-E7AC-355F-3564-0EEC33D6252F}"/>
          </ac:spMkLst>
        </pc:spChg>
        <pc:spChg chg="mod">
          <ac:chgData name="Lại Quan Thiên" userId="7122f88e-d84d-4065-8574-ab3849c907ee" providerId="ADAL" clId="{98BD8593-F872-4AC8-BA6C-335400CE88E3}" dt="2024-11-29T11:49:42.428" v="254" actId="115"/>
          <ac:spMkLst>
            <pc:docMk/>
            <pc:sldMk cId="2747033035" sldId="338"/>
            <ac:spMk id="7" creationId="{DEDE619E-A71D-186A-14EF-383EC7189874}"/>
          </ac:spMkLst>
        </pc:spChg>
        <pc:spChg chg="mod">
          <ac:chgData name="Lại Quan Thiên" userId="7122f88e-d84d-4065-8574-ab3849c907ee" providerId="ADAL" clId="{98BD8593-F872-4AC8-BA6C-335400CE88E3}" dt="2024-11-29T11:31:10.974" v="32" actId="2711"/>
          <ac:spMkLst>
            <pc:docMk/>
            <pc:sldMk cId="2747033035" sldId="338"/>
            <ac:spMk id="242" creationId="{17D54C75-BF62-2022-5783-F2351E8C88AC}"/>
          </ac:spMkLst>
        </pc:spChg>
      </pc:sldChg>
      <pc:sldChg chg="modSp mod">
        <pc:chgData name="Lại Quan Thiên" userId="7122f88e-d84d-4065-8574-ab3849c907ee" providerId="ADAL" clId="{98BD8593-F872-4AC8-BA6C-335400CE88E3}" dt="2024-11-29T11:49:13.479" v="248" actId="115"/>
        <pc:sldMkLst>
          <pc:docMk/>
          <pc:sldMk cId="1519654656" sldId="339"/>
        </pc:sldMkLst>
        <pc:spChg chg="mod">
          <ac:chgData name="Lại Quan Thiên" userId="7122f88e-d84d-4065-8574-ab3849c907ee" providerId="ADAL" clId="{98BD8593-F872-4AC8-BA6C-335400CE88E3}" dt="2024-11-29T11:31:14.507" v="33" actId="2711"/>
          <ac:spMkLst>
            <pc:docMk/>
            <pc:sldMk cId="1519654656" sldId="339"/>
            <ac:spMk id="4" creationId="{ECA07FC7-F374-E493-918A-268DF7DF0734}"/>
          </ac:spMkLst>
        </pc:spChg>
        <pc:spChg chg="mod">
          <ac:chgData name="Lại Quan Thiên" userId="7122f88e-d84d-4065-8574-ab3849c907ee" providerId="ADAL" clId="{98BD8593-F872-4AC8-BA6C-335400CE88E3}" dt="2024-11-29T11:49:13.479" v="248" actId="115"/>
          <ac:spMkLst>
            <pc:docMk/>
            <pc:sldMk cId="1519654656" sldId="339"/>
            <ac:spMk id="5" creationId="{1CAA3886-C52E-0157-9669-03F5DC838874}"/>
          </ac:spMkLst>
        </pc:spChg>
        <pc:spChg chg="mod">
          <ac:chgData name="Lại Quan Thiên" userId="7122f88e-d84d-4065-8574-ab3849c907ee" providerId="ADAL" clId="{98BD8593-F872-4AC8-BA6C-335400CE88E3}" dt="2024-11-29T11:49:11.214" v="247" actId="115"/>
          <ac:spMkLst>
            <pc:docMk/>
            <pc:sldMk cId="1519654656" sldId="339"/>
            <ac:spMk id="7" creationId="{B385F940-E3C2-FAE4-28AA-599CFC63D32E}"/>
          </ac:spMkLst>
        </pc:spChg>
        <pc:spChg chg="mod">
          <ac:chgData name="Lại Quan Thiên" userId="7122f88e-d84d-4065-8574-ab3849c907ee" providerId="ADAL" clId="{98BD8593-F872-4AC8-BA6C-335400CE88E3}" dt="2024-11-29T11:31:14.507" v="33" actId="2711"/>
          <ac:spMkLst>
            <pc:docMk/>
            <pc:sldMk cId="1519654656" sldId="339"/>
            <ac:spMk id="242" creationId="{6D43D67F-EAD4-2651-3394-186125309089}"/>
          </ac:spMkLst>
        </pc:spChg>
      </pc:sldChg>
      <pc:sldChg chg="modSp mod">
        <pc:chgData name="Lại Quan Thiên" userId="7122f88e-d84d-4065-8574-ab3849c907ee" providerId="ADAL" clId="{98BD8593-F872-4AC8-BA6C-335400CE88E3}" dt="2024-11-29T11:49:06.962" v="246" actId="115"/>
        <pc:sldMkLst>
          <pc:docMk/>
          <pc:sldMk cId="34158093" sldId="340"/>
        </pc:sldMkLst>
        <pc:spChg chg="mod">
          <ac:chgData name="Lại Quan Thiên" userId="7122f88e-d84d-4065-8574-ab3849c907ee" providerId="ADAL" clId="{98BD8593-F872-4AC8-BA6C-335400CE88E3}" dt="2024-11-29T11:31:21.584" v="34" actId="2711"/>
          <ac:spMkLst>
            <pc:docMk/>
            <pc:sldMk cId="34158093" sldId="340"/>
            <ac:spMk id="4" creationId="{693DB4BE-0B3F-8E45-0138-9EF7EA28A33B}"/>
          </ac:spMkLst>
        </pc:spChg>
        <pc:spChg chg="mod">
          <ac:chgData name="Lại Quan Thiên" userId="7122f88e-d84d-4065-8574-ab3849c907ee" providerId="ADAL" clId="{98BD8593-F872-4AC8-BA6C-335400CE88E3}" dt="2024-11-29T11:31:21.584" v="34" actId="2711"/>
          <ac:spMkLst>
            <pc:docMk/>
            <pc:sldMk cId="34158093" sldId="340"/>
            <ac:spMk id="5" creationId="{1F5673C7-CF7D-065C-3BC1-CCF7F793014A}"/>
          </ac:spMkLst>
        </pc:spChg>
        <pc:spChg chg="mod">
          <ac:chgData name="Lại Quan Thiên" userId="7122f88e-d84d-4065-8574-ab3849c907ee" providerId="ADAL" clId="{98BD8593-F872-4AC8-BA6C-335400CE88E3}" dt="2024-11-29T11:49:06.962" v="246" actId="115"/>
          <ac:spMkLst>
            <pc:docMk/>
            <pc:sldMk cId="34158093" sldId="340"/>
            <ac:spMk id="7" creationId="{3D6BDB2B-D8AD-9EC9-0A2D-30D0F41ADDCC}"/>
          </ac:spMkLst>
        </pc:spChg>
        <pc:spChg chg="mod">
          <ac:chgData name="Lại Quan Thiên" userId="7122f88e-d84d-4065-8574-ab3849c907ee" providerId="ADAL" clId="{98BD8593-F872-4AC8-BA6C-335400CE88E3}" dt="2024-11-29T11:31:21.584" v="34" actId="2711"/>
          <ac:spMkLst>
            <pc:docMk/>
            <pc:sldMk cId="34158093" sldId="340"/>
            <ac:spMk id="242" creationId="{76C2A2E9-4D16-AA97-EEFC-C05DE02E95AE}"/>
          </ac:spMkLst>
        </pc:spChg>
      </pc:sldChg>
      <pc:sldChg chg="modSp mod">
        <pc:chgData name="Lại Quan Thiên" userId="7122f88e-d84d-4065-8574-ab3849c907ee" providerId="ADAL" clId="{98BD8593-F872-4AC8-BA6C-335400CE88E3}" dt="2024-11-29T11:49:52.081" v="256" actId="113"/>
        <pc:sldMkLst>
          <pc:docMk/>
          <pc:sldMk cId="898606040" sldId="341"/>
        </pc:sldMkLst>
        <pc:spChg chg="mod">
          <ac:chgData name="Lại Quan Thiên" userId="7122f88e-d84d-4065-8574-ab3849c907ee" providerId="ADAL" clId="{98BD8593-F872-4AC8-BA6C-335400CE88E3}" dt="2024-11-29T11:31:25.439" v="35" actId="2711"/>
          <ac:spMkLst>
            <pc:docMk/>
            <pc:sldMk cId="898606040" sldId="341"/>
            <ac:spMk id="4" creationId="{32FB4700-AD01-339E-2000-7EC299FC4203}"/>
          </ac:spMkLst>
        </pc:spChg>
        <pc:spChg chg="mod">
          <ac:chgData name="Lại Quan Thiên" userId="7122f88e-d84d-4065-8574-ab3849c907ee" providerId="ADAL" clId="{98BD8593-F872-4AC8-BA6C-335400CE88E3}" dt="2024-11-29T11:49:52.081" v="256" actId="113"/>
          <ac:spMkLst>
            <pc:docMk/>
            <pc:sldMk cId="898606040" sldId="341"/>
            <ac:spMk id="5" creationId="{02B619A6-DAB0-F70B-216B-E77B4F6030E1}"/>
          </ac:spMkLst>
        </pc:spChg>
        <pc:spChg chg="mod">
          <ac:chgData name="Lại Quan Thiên" userId="7122f88e-d84d-4065-8574-ab3849c907ee" providerId="ADAL" clId="{98BD8593-F872-4AC8-BA6C-335400CE88E3}" dt="2024-11-29T11:31:25.439" v="35" actId="2711"/>
          <ac:spMkLst>
            <pc:docMk/>
            <pc:sldMk cId="898606040" sldId="341"/>
            <ac:spMk id="242" creationId="{2EF2829A-34C4-7B91-4DA5-A5BC25B9DF9B}"/>
          </ac:spMkLst>
        </pc:spChg>
      </pc:sldChg>
      <pc:sldChg chg="modSp mod">
        <pc:chgData name="Lại Quan Thiên" userId="7122f88e-d84d-4065-8574-ab3849c907ee" providerId="ADAL" clId="{98BD8593-F872-4AC8-BA6C-335400CE88E3}" dt="2024-11-29T11:50:04.912" v="259" actId="14100"/>
        <pc:sldMkLst>
          <pc:docMk/>
          <pc:sldMk cId="3467149950" sldId="342"/>
        </pc:sldMkLst>
        <pc:spChg chg="mod">
          <ac:chgData name="Lại Quan Thiên" userId="7122f88e-d84d-4065-8574-ab3849c907ee" providerId="ADAL" clId="{98BD8593-F872-4AC8-BA6C-335400CE88E3}" dt="2024-11-29T11:31:28.795" v="36" actId="2711"/>
          <ac:spMkLst>
            <pc:docMk/>
            <pc:sldMk cId="3467149950" sldId="342"/>
            <ac:spMk id="4" creationId="{F8BE2992-5FC5-FF45-3957-97D41543C098}"/>
          </ac:spMkLst>
        </pc:spChg>
        <pc:spChg chg="mod">
          <ac:chgData name="Lại Quan Thiên" userId="7122f88e-d84d-4065-8574-ab3849c907ee" providerId="ADAL" clId="{98BD8593-F872-4AC8-BA6C-335400CE88E3}" dt="2024-11-29T11:50:04.912" v="259" actId="14100"/>
          <ac:spMkLst>
            <pc:docMk/>
            <pc:sldMk cId="3467149950" sldId="342"/>
            <ac:spMk id="5" creationId="{B6865C72-E6A4-28E7-9C57-475A70A925DC}"/>
          </ac:spMkLst>
        </pc:spChg>
        <pc:spChg chg="mod">
          <ac:chgData name="Lại Quan Thiên" userId="7122f88e-d84d-4065-8574-ab3849c907ee" providerId="ADAL" clId="{98BD8593-F872-4AC8-BA6C-335400CE88E3}" dt="2024-11-29T11:31:28.795" v="36" actId="2711"/>
          <ac:spMkLst>
            <pc:docMk/>
            <pc:sldMk cId="3467149950" sldId="342"/>
            <ac:spMk id="242" creationId="{4BC43828-43F3-6B06-872A-BD4A58B9A526}"/>
          </ac:spMkLst>
        </pc:spChg>
      </pc:sldChg>
      <pc:sldChg chg="modSp mod">
        <pc:chgData name="Lại Quan Thiên" userId="7122f88e-d84d-4065-8574-ab3849c907ee" providerId="ADAL" clId="{98BD8593-F872-4AC8-BA6C-335400CE88E3}" dt="2024-11-29T11:50:09.540" v="261" actId="115"/>
        <pc:sldMkLst>
          <pc:docMk/>
          <pc:sldMk cId="1999850289" sldId="343"/>
        </pc:sldMkLst>
        <pc:spChg chg="mod">
          <ac:chgData name="Lại Quan Thiên" userId="7122f88e-d84d-4065-8574-ab3849c907ee" providerId="ADAL" clId="{98BD8593-F872-4AC8-BA6C-335400CE88E3}" dt="2024-11-29T11:50:09.540" v="261" actId="115"/>
          <ac:spMkLst>
            <pc:docMk/>
            <pc:sldMk cId="1999850289" sldId="343"/>
            <ac:spMk id="2" creationId="{5277718B-B66B-DCC2-831A-4A4EC5E38111}"/>
          </ac:spMkLst>
        </pc:spChg>
      </pc:sldChg>
      <pc:sldChg chg="modSp mod">
        <pc:chgData name="Lại Quan Thiên" userId="7122f88e-d84d-4065-8574-ab3849c907ee" providerId="ADAL" clId="{98BD8593-F872-4AC8-BA6C-335400CE88E3}" dt="2024-11-29T11:50:21.994" v="265" actId="113"/>
        <pc:sldMkLst>
          <pc:docMk/>
          <pc:sldMk cId="749627972" sldId="344"/>
        </pc:sldMkLst>
        <pc:spChg chg="mod">
          <ac:chgData name="Lại Quan Thiên" userId="7122f88e-d84d-4065-8574-ab3849c907ee" providerId="ADAL" clId="{98BD8593-F872-4AC8-BA6C-335400CE88E3}" dt="2024-11-29T11:50:21.994" v="265" actId="113"/>
          <ac:spMkLst>
            <pc:docMk/>
            <pc:sldMk cId="749627972" sldId="344"/>
            <ac:spMk id="2" creationId="{489E6EB7-4352-8896-0C93-E6663AA4392B}"/>
          </ac:spMkLst>
        </pc:spChg>
        <pc:spChg chg="mod">
          <ac:chgData name="Lại Quan Thiên" userId="7122f88e-d84d-4065-8574-ab3849c907ee" providerId="ADAL" clId="{98BD8593-F872-4AC8-BA6C-335400CE88E3}" dt="2024-11-29T11:50:20.113" v="263" actId="115"/>
          <ac:spMkLst>
            <pc:docMk/>
            <pc:sldMk cId="749627972" sldId="344"/>
            <ac:spMk id="5" creationId="{981511AD-8D9E-7781-2708-3396D10F79CC}"/>
          </ac:spMkLst>
        </pc:spChg>
      </pc:sldChg>
      <pc:sldChg chg="modSp mod">
        <pc:chgData name="Lại Quan Thiên" userId="7122f88e-d84d-4065-8574-ab3849c907ee" providerId="ADAL" clId="{98BD8593-F872-4AC8-BA6C-335400CE88E3}" dt="2024-11-29T11:50:40.681" v="269" actId="113"/>
        <pc:sldMkLst>
          <pc:docMk/>
          <pc:sldMk cId="1162707080" sldId="345"/>
        </pc:sldMkLst>
        <pc:spChg chg="mod">
          <ac:chgData name="Lại Quan Thiên" userId="7122f88e-d84d-4065-8574-ab3849c907ee" providerId="ADAL" clId="{98BD8593-F872-4AC8-BA6C-335400CE88E3}" dt="2024-11-29T11:50:33.228" v="267" actId="115"/>
          <ac:spMkLst>
            <pc:docMk/>
            <pc:sldMk cId="1162707080" sldId="345"/>
            <ac:spMk id="2" creationId="{1361E515-3330-051F-EE17-C08B322549CD}"/>
          </ac:spMkLst>
        </pc:spChg>
        <pc:spChg chg="mod">
          <ac:chgData name="Lại Quan Thiên" userId="7122f88e-d84d-4065-8574-ab3849c907ee" providerId="ADAL" clId="{98BD8593-F872-4AC8-BA6C-335400CE88E3}" dt="2024-11-29T11:50:40.681" v="269" actId="113"/>
          <ac:spMkLst>
            <pc:docMk/>
            <pc:sldMk cId="1162707080" sldId="345"/>
            <ac:spMk id="5" creationId="{DAEC044C-F95C-A1F4-4CD7-5B1A8E3EFF0E}"/>
          </ac:spMkLst>
        </pc:spChg>
      </pc:sldChg>
      <pc:sldChg chg="modSp mod">
        <pc:chgData name="Lại Quan Thiên" userId="7122f88e-d84d-4065-8574-ab3849c907ee" providerId="ADAL" clId="{98BD8593-F872-4AC8-BA6C-335400CE88E3}" dt="2024-11-29T11:50:44.082" v="271" actId="113"/>
        <pc:sldMkLst>
          <pc:docMk/>
          <pc:sldMk cId="1938011697" sldId="346"/>
        </pc:sldMkLst>
        <pc:spChg chg="mod">
          <ac:chgData name="Lại Quan Thiên" userId="7122f88e-d84d-4065-8574-ab3849c907ee" providerId="ADAL" clId="{98BD8593-F872-4AC8-BA6C-335400CE88E3}" dt="2024-11-29T11:31:33.832" v="37" actId="2711"/>
          <ac:spMkLst>
            <pc:docMk/>
            <pc:sldMk cId="1938011697" sldId="346"/>
            <ac:spMk id="3" creationId="{E8FF2485-E4EC-47B3-A093-B009696A75CC}"/>
          </ac:spMkLst>
        </pc:spChg>
        <pc:spChg chg="mod">
          <ac:chgData name="Lại Quan Thiên" userId="7122f88e-d84d-4065-8574-ab3849c907ee" providerId="ADAL" clId="{98BD8593-F872-4AC8-BA6C-335400CE88E3}" dt="2024-11-29T11:31:33.832" v="37" actId="2711"/>
          <ac:spMkLst>
            <pc:docMk/>
            <pc:sldMk cId="1938011697" sldId="346"/>
            <ac:spMk id="4" creationId="{CE1F56BF-A8E8-22A1-9286-EFF404B75F9C}"/>
          </ac:spMkLst>
        </pc:spChg>
        <pc:spChg chg="mod">
          <ac:chgData name="Lại Quan Thiên" userId="7122f88e-d84d-4065-8574-ab3849c907ee" providerId="ADAL" clId="{98BD8593-F872-4AC8-BA6C-335400CE88E3}" dt="2024-11-29T11:50:44.082" v="271" actId="113"/>
          <ac:spMkLst>
            <pc:docMk/>
            <pc:sldMk cId="1938011697" sldId="346"/>
            <ac:spMk id="5" creationId="{9995B741-4BE9-C293-7A77-3D735A1C559C}"/>
          </ac:spMkLst>
        </pc:spChg>
        <pc:spChg chg="mod">
          <ac:chgData name="Lại Quan Thiên" userId="7122f88e-d84d-4065-8574-ab3849c907ee" providerId="ADAL" clId="{98BD8593-F872-4AC8-BA6C-335400CE88E3}" dt="2024-11-29T11:31:33.832" v="37" actId="2711"/>
          <ac:spMkLst>
            <pc:docMk/>
            <pc:sldMk cId="1938011697" sldId="346"/>
            <ac:spMk id="242" creationId="{C803B87A-C437-CD3A-A74B-D7FB52C49EFD}"/>
          </ac:spMkLst>
        </pc:spChg>
      </pc:sldChg>
      <pc:sldChg chg="modSp mod">
        <pc:chgData name="Lại Quan Thiên" userId="7122f88e-d84d-4065-8574-ab3849c907ee" providerId="ADAL" clId="{98BD8593-F872-4AC8-BA6C-335400CE88E3}" dt="2024-11-29T11:53:52.745" v="415" actId="14100"/>
        <pc:sldMkLst>
          <pc:docMk/>
          <pc:sldMk cId="2591711017" sldId="347"/>
        </pc:sldMkLst>
        <pc:spChg chg="mod">
          <ac:chgData name="Lại Quan Thiên" userId="7122f88e-d84d-4065-8574-ab3849c907ee" providerId="ADAL" clId="{98BD8593-F872-4AC8-BA6C-335400CE88E3}" dt="2024-11-29T11:31:36.776" v="38" actId="2711"/>
          <ac:spMkLst>
            <pc:docMk/>
            <pc:sldMk cId="2591711017" sldId="347"/>
            <ac:spMk id="3" creationId="{421E4F00-2458-FCC1-9A93-12140147119E}"/>
          </ac:spMkLst>
        </pc:spChg>
        <pc:spChg chg="mod">
          <ac:chgData name="Lại Quan Thiên" userId="7122f88e-d84d-4065-8574-ab3849c907ee" providerId="ADAL" clId="{98BD8593-F872-4AC8-BA6C-335400CE88E3}" dt="2024-11-29T11:31:36.776" v="38" actId="2711"/>
          <ac:spMkLst>
            <pc:docMk/>
            <pc:sldMk cId="2591711017" sldId="347"/>
            <ac:spMk id="4" creationId="{E3FE896A-E975-F893-86B8-7A5604E11DC9}"/>
          </ac:spMkLst>
        </pc:spChg>
        <pc:spChg chg="mod">
          <ac:chgData name="Lại Quan Thiên" userId="7122f88e-d84d-4065-8574-ab3849c907ee" providerId="ADAL" clId="{98BD8593-F872-4AC8-BA6C-335400CE88E3}" dt="2024-11-29T11:53:52.745" v="415" actId="14100"/>
          <ac:spMkLst>
            <pc:docMk/>
            <pc:sldMk cId="2591711017" sldId="347"/>
            <ac:spMk id="5" creationId="{E7BE3C98-6A46-B416-3627-9A6C18C0E99C}"/>
          </ac:spMkLst>
        </pc:spChg>
        <pc:spChg chg="mod">
          <ac:chgData name="Lại Quan Thiên" userId="7122f88e-d84d-4065-8574-ab3849c907ee" providerId="ADAL" clId="{98BD8593-F872-4AC8-BA6C-335400CE88E3}" dt="2024-11-29T11:31:36.776" v="38" actId="2711"/>
          <ac:spMkLst>
            <pc:docMk/>
            <pc:sldMk cId="2591711017" sldId="347"/>
            <ac:spMk id="242" creationId="{5392CFAD-BE36-6B2A-D439-2A7C4C55B614}"/>
          </ac:spMkLst>
        </pc:spChg>
      </pc:sldChg>
      <pc:sldChg chg="modSp mod">
        <pc:chgData name="Lại Quan Thiên" userId="7122f88e-d84d-4065-8574-ab3849c907ee" providerId="ADAL" clId="{98BD8593-F872-4AC8-BA6C-335400CE88E3}" dt="2024-11-29T11:51:30.823" v="288" actId="14100"/>
        <pc:sldMkLst>
          <pc:docMk/>
          <pc:sldMk cId="1437916627" sldId="348"/>
        </pc:sldMkLst>
        <pc:spChg chg="mod">
          <ac:chgData name="Lại Quan Thiên" userId="7122f88e-d84d-4065-8574-ab3849c907ee" providerId="ADAL" clId="{98BD8593-F872-4AC8-BA6C-335400CE88E3}" dt="2024-11-29T11:51:20.324" v="281"/>
          <ac:spMkLst>
            <pc:docMk/>
            <pc:sldMk cId="1437916627" sldId="348"/>
            <ac:spMk id="4" creationId="{F31EEDE9-1B01-C250-C187-B29B3D3C21C1}"/>
          </ac:spMkLst>
        </pc:spChg>
        <pc:spChg chg="mod">
          <ac:chgData name="Lại Quan Thiên" userId="7122f88e-d84d-4065-8574-ab3849c907ee" providerId="ADAL" clId="{98BD8593-F872-4AC8-BA6C-335400CE88E3}" dt="2024-11-29T11:51:30.823" v="288" actId="14100"/>
          <ac:spMkLst>
            <pc:docMk/>
            <pc:sldMk cId="1437916627" sldId="348"/>
            <ac:spMk id="5" creationId="{2B81B4EB-7D52-D73F-D2AF-CDB5AA6731F6}"/>
          </ac:spMkLst>
        </pc:spChg>
        <pc:spChg chg="mod">
          <ac:chgData name="Lại Quan Thiên" userId="7122f88e-d84d-4065-8574-ab3849c907ee" providerId="ADAL" clId="{98BD8593-F872-4AC8-BA6C-335400CE88E3}" dt="2024-11-29T11:31:40.125" v="39" actId="2711"/>
          <ac:spMkLst>
            <pc:docMk/>
            <pc:sldMk cId="1437916627" sldId="348"/>
            <ac:spMk id="242" creationId="{5509A644-9D93-1C3F-119E-83EBA776C70A}"/>
          </ac:spMkLst>
        </pc:spChg>
      </pc:sldChg>
      <pc:sldChg chg="addSp delSp modSp mod">
        <pc:chgData name="Lại Quan Thiên" userId="7122f88e-d84d-4065-8574-ab3849c907ee" providerId="ADAL" clId="{98BD8593-F872-4AC8-BA6C-335400CE88E3}" dt="2024-11-29T11:54:41.168" v="432"/>
        <pc:sldMkLst>
          <pc:docMk/>
          <pc:sldMk cId="839901775" sldId="349"/>
        </pc:sldMkLst>
        <pc:spChg chg="add del mod">
          <ac:chgData name="Lại Quan Thiên" userId="7122f88e-d84d-4065-8574-ab3849c907ee" providerId="ADAL" clId="{98BD8593-F872-4AC8-BA6C-335400CE88E3}" dt="2024-11-29T11:54:27.288" v="423" actId="478"/>
          <ac:spMkLst>
            <pc:docMk/>
            <pc:sldMk cId="839901775" sldId="349"/>
            <ac:spMk id="3" creationId="{9B0E63BB-54F5-E86E-EAF1-6C99AC39E686}"/>
          </ac:spMkLst>
        </pc:spChg>
        <pc:spChg chg="add del mod">
          <ac:chgData name="Lại Quan Thiên" userId="7122f88e-d84d-4065-8574-ab3849c907ee" providerId="ADAL" clId="{98BD8593-F872-4AC8-BA6C-335400CE88E3}" dt="2024-11-29T11:54:35.010" v="430" actId="478"/>
          <ac:spMkLst>
            <pc:docMk/>
            <pc:sldMk cId="839901775" sldId="349"/>
            <ac:spMk id="4" creationId="{7468F2D8-D077-7BAE-F811-4C13D7BDC48D}"/>
          </ac:spMkLst>
        </pc:spChg>
        <pc:spChg chg="mod">
          <ac:chgData name="Lại Quan Thiên" userId="7122f88e-d84d-4065-8574-ab3849c907ee" providerId="ADAL" clId="{98BD8593-F872-4AC8-BA6C-335400CE88E3}" dt="2024-11-29T11:51:35.536" v="290" actId="113"/>
          <ac:spMkLst>
            <pc:docMk/>
            <pc:sldMk cId="839901775" sldId="349"/>
            <ac:spMk id="5" creationId="{F6396E53-7FC4-FCFA-2218-1F6B618A5200}"/>
          </ac:spMkLst>
        </pc:spChg>
        <pc:spChg chg="add mod">
          <ac:chgData name="Lại Quan Thiên" userId="7122f88e-d84d-4065-8574-ab3849c907ee" providerId="ADAL" clId="{98BD8593-F872-4AC8-BA6C-335400CE88E3}" dt="2024-11-29T11:54:26.924" v="422"/>
          <ac:spMkLst>
            <pc:docMk/>
            <pc:sldMk cId="839901775" sldId="349"/>
            <ac:spMk id="6" creationId="{88B5A32F-82C6-CA51-5B89-3CEB9EEF9C2E}"/>
          </ac:spMkLst>
        </pc:spChg>
        <pc:spChg chg="add del mod">
          <ac:chgData name="Lại Quan Thiên" userId="7122f88e-d84d-4065-8574-ab3849c907ee" providerId="ADAL" clId="{98BD8593-F872-4AC8-BA6C-335400CE88E3}" dt="2024-11-29T11:54:33.612" v="429" actId="478"/>
          <ac:spMkLst>
            <pc:docMk/>
            <pc:sldMk cId="839901775" sldId="349"/>
            <ac:spMk id="7" creationId="{9327FFEA-2D59-4B0F-41D9-EDD72C9E56AA}"/>
          </ac:spMkLst>
        </pc:spChg>
        <pc:spChg chg="add del mod">
          <ac:chgData name="Lại Quan Thiên" userId="7122f88e-d84d-4065-8574-ab3849c907ee" providerId="ADAL" clId="{98BD8593-F872-4AC8-BA6C-335400CE88E3}" dt="2024-11-29T11:54:39.577" v="431" actId="478"/>
          <ac:spMkLst>
            <pc:docMk/>
            <pc:sldMk cId="839901775" sldId="349"/>
            <ac:spMk id="9" creationId="{8DBE67A7-0F77-9A69-F997-57CA431BBCE6}"/>
          </ac:spMkLst>
        </pc:spChg>
        <pc:spChg chg="add mod">
          <ac:chgData name="Lại Quan Thiên" userId="7122f88e-d84d-4065-8574-ab3849c907ee" providerId="ADAL" clId="{98BD8593-F872-4AC8-BA6C-335400CE88E3}" dt="2024-11-29T11:54:41.168" v="432"/>
          <ac:spMkLst>
            <pc:docMk/>
            <pc:sldMk cId="839901775" sldId="349"/>
            <ac:spMk id="10" creationId="{A1F79F81-053F-F693-58D1-B4C40DE6D389}"/>
          </ac:spMkLst>
        </pc:spChg>
        <pc:spChg chg="mod">
          <ac:chgData name="Lại Quan Thiên" userId="7122f88e-d84d-4065-8574-ab3849c907ee" providerId="ADAL" clId="{98BD8593-F872-4AC8-BA6C-335400CE88E3}" dt="2024-11-29T11:31:49.126" v="42" actId="2711"/>
          <ac:spMkLst>
            <pc:docMk/>
            <pc:sldMk cId="839901775" sldId="349"/>
            <ac:spMk id="242" creationId="{04EFB7E8-5DDA-CEFD-E91B-22B8576E8CB1}"/>
          </ac:spMkLst>
        </pc:spChg>
      </pc:sldChg>
      <pc:sldChg chg="addSp delSp modSp mod">
        <pc:chgData name="Lại Quan Thiên" userId="7122f88e-d84d-4065-8574-ab3849c907ee" providerId="ADAL" clId="{98BD8593-F872-4AC8-BA6C-335400CE88E3}" dt="2024-11-29T11:54:52.775" v="435"/>
        <pc:sldMkLst>
          <pc:docMk/>
          <pc:sldMk cId="3455819191" sldId="350"/>
        </pc:sldMkLst>
        <pc:spChg chg="add del mod">
          <ac:chgData name="Lại Quan Thiên" userId="7122f88e-d84d-4065-8574-ab3849c907ee" providerId="ADAL" clId="{98BD8593-F872-4AC8-BA6C-335400CE88E3}" dt="2024-11-29T11:54:51.432" v="434" actId="478"/>
          <ac:spMkLst>
            <pc:docMk/>
            <pc:sldMk cId="3455819191" sldId="350"/>
            <ac:spMk id="3" creationId="{265A0514-6772-2B6B-D81A-CDCE54B3C31A}"/>
          </ac:spMkLst>
        </pc:spChg>
        <pc:spChg chg="del mod">
          <ac:chgData name="Lại Quan Thiên" userId="7122f88e-d84d-4065-8574-ab3849c907ee" providerId="ADAL" clId="{98BD8593-F872-4AC8-BA6C-335400CE88E3}" dt="2024-11-29T11:54:46.701" v="433" actId="478"/>
          <ac:spMkLst>
            <pc:docMk/>
            <pc:sldMk cId="3455819191" sldId="350"/>
            <ac:spMk id="4" creationId="{DCA5DBB8-60F4-0C24-63BB-0C612CE39BEC}"/>
          </ac:spMkLst>
        </pc:spChg>
        <pc:spChg chg="mod">
          <ac:chgData name="Lại Quan Thiên" userId="7122f88e-d84d-4065-8574-ab3849c907ee" providerId="ADAL" clId="{98BD8593-F872-4AC8-BA6C-335400CE88E3}" dt="2024-11-29T11:51:38.525" v="292" actId="115"/>
          <ac:spMkLst>
            <pc:docMk/>
            <pc:sldMk cId="3455819191" sldId="350"/>
            <ac:spMk id="5" creationId="{70465CA1-EB85-71F5-11B0-167609D5D59F}"/>
          </ac:spMkLst>
        </pc:spChg>
        <pc:spChg chg="add mod">
          <ac:chgData name="Lại Quan Thiên" userId="7122f88e-d84d-4065-8574-ab3849c907ee" providerId="ADAL" clId="{98BD8593-F872-4AC8-BA6C-335400CE88E3}" dt="2024-11-29T11:54:52.775" v="435"/>
          <ac:spMkLst>
            <pc:docMk/>
            <pc:sldMk cId="3455819191" sldId="350"/>
            <ac:spMk id="6" creationId="{17A895F9-1131-1165-0354-8C8C3555A01A}"/>
          </ac:spMkLst>
        </pc:spChg>
        <pc:spChg chg="mod">
          <ac:chgData name="Lại Quan Thiên" userId="7122f88e-d84d-4065-8574-ab3849c907ee" providerId="ADAL" clId="{98BD8593-F872-4AC8-BA6C-335400CE88E3}" dt="2024-11-29T11:31:51.938" v="43" actId="2711"/>
          <ac:spMkLst>
            <pc:docMk/>
            <pc:sldMk cId="3455819191" sldId="350"/>
            <ac:spMk id="242" creationId="{801EDF8A-A612-039B-D8CF-746C49465352}"/>
          </ac:spMkLst>
        </pc:spChg>
      </pc:sldChg>
      <pc:sldChg chg="addSp delSp modSp mod">
        <pc:chgData name="Lại Quan Thiên" userId="7122f88e-d84d-4065-8574-ab3849c907ee" providerId="ADAL" clId="{98BD8593-F872-4AC8-BA6C-335400CE88E3}" dt="2024-11-29T11:55:28.559" v="444" actId="20577"/>
        <pc:sldMkLst>
          <pc:docMk/>
          <pc:sldMk cId="1646450007" sldId="351"/>
        </pc:sldMkLst>
        <pc:spChg chg="add del mod">
          <ac:chgData name="Lại Quan Thiên" userId="7122f88e-d84d-4065-8574-ab3849c907ee" providerId="ADAL" clId="{98BD8593-F872-4AC8-BA6C-335400CE88E3}" dt="2024-11-29T11:55:00.287" v="437" actId="478"/>
          <ac:spMkLst>
            <pc:docMk/>
            <pc:sldMk cId="1646450007" sldId="351"/>
            <ac:spMk id="3" creationId="{C3EEF1E6-3410-7044-8146-7E2909617524}"/>
          </ac:spMkLst>
        </pc:spChg>
        <pc:spChg chg="del mod">
          <ac:chgData name="Lại Quan Thiên" userId="7122f88e-d84d-4065-8574-ab3849c907ee" providerId="ADAL" clId="{98BD8593-F872-4AC8-BA6C-335400CE88E3}" dt="2024-11-29T11:54:56.683" v="436" actId="478"/>
          <ac:spMkLst>
            <pc:docMk/>
            <pc:sldMk cId="1646450007" sldId="351"/>
            <ac:spMk id="4" creationId="{6EC8B40C-4664-9151-8BB5-6750BEE83EB4}"/>
          </ac:spMkLst>
        </pc:spChg>
        <pc:spChg chg="mod">
          <ac:chgData name="Lại Quan Thiên" userId="7122f88e-d84d-4065-8574-ab3849c907ee" providerId="ADAL" clId="{98BD8593-F872-4AC8-BA6C-335400CE88E3}" dt="2024-11-29T11:55:28.559" v="444" actId="20577"/>
          <ac:spMkLst>
            <pc:docMk/>
            <pc:sldMk cId="1646450007" sldId="351"/>
            <ac:spMk id="5" creationId="{D774DC5D-0652-B751-A1AD-0C8F266120B6}"/>
          </ac:spMkLst>
        </pc:spChg>
        <pc:spChg chg="add mod">
          <ac:chgData name="Lại Quan Thiên" userId="7122f88e-d84d-4065-8574-ab3849c907ee" providerId="ADAL" clId="{98BD8593-F872-4AC8-BA6C-335400CE88E3}" dt="2024-11-29T11:55:01.910" v="438"/>
          <ac:spMkLst>
            <pc:docMk/>
            <pc:sldMk cId="1646450007" sldId="351"/>
            <ac:spMk id="6" creationId="{EC582F40-780A-10C3-DD29-B88D1576D1B3}"/>
          </ac:spMkLst>
        </pc:spChg>
        <pc:spChg chg="mod">
          <ac:chgData name="Lại Quan Thiên" userId="7122f88e-d84d-4065-8574-ab3849c907ee" providerId="ADAL" clId="{98BD8593-F872-4AC8-BA6C-335400CE88E3}" dt="2024-11-29T11:31:54.705" v="44" actId="2711"/>
          <ac:spMkLst>
            <pc:docMk/>
            <pc:sldMk cId="1646450007" sldId="351"/>
            <ac:spMk id="242" creationId="{E52F6176-EFE3-DC55-F21B-88E71F4408D4}"/>
          </ac:spMkLst>
        </pc:spChg>
      </pc:sldChg>
      <pc:sldChg chg="modSp mod">
        <pc:chgData name="Lại Quan Thiên" userId="7122f88e-d84d-4065-8574-ab3849c907ee" providerId="ADAL" clId="{98BD8593-F872-4AC8-BA6C-335400CE88E3}" dt="2024-11-29T11:51:45.829" v="295" actId="1076"/>
        <pc:sldMkLst>
          <pc:docMk/>
          <pc:sldMk cId="56263972" sldId="352"/>
        </pc:sldMkLst>
        <pc:spChg chg="mod">
          <ac:chgData name="Lại Quan Thiên" userId="7122f88e-d84d-4065-8574-ab3849c907ee" providerId="ADAL" clId="{98BD8593-F872-4AC8-BA6C-335400CE88E3}" dt="2024-11-29T11:51:45.829" v="295" actId="1076"/>
          <ac:spMkLst>
            <pc:docMk/>
            <pc:sldMk cId="56263972" sldId="352"/>
            <ac:spMk id="4" creationId="{AF9D5A6B-184F-DB36-ED8C-EFCA3A466C5D}"/>
          </ac:spMkLst>
        </pc:spChg>
        <pc:spChg chg="mod">
          <ac:chgData name="Lại Quan Thiên" userId="7122f88e-d84d-4065-8574-ab3849c907ee" providerId="ADAL" clId="{98BD8593-F872-4AC8-BA6C-335400CE88E3}" dt="2024-11-29T11:32:02.706" v="47" actId="2711"/>
          <ac:spMkLst>
            <pc:docMk/>
            <pc:sldMk cId="56263972" sldId="352"/>
            <ac:spMk id="5" creationId="{D9186C7D-BDA3-0F14-C8BB-CE0EB9C530DD}"/>
          </ac:spMkLst>
        </pc:spChg>
        <pc:spChg chg="mod">
          <ac:chgData name="Lại Quan Thiên" userId="7122f88e-d84d-4065-8574-ab3849c907ee" providerId="ADAL" clId="{98BD8593-F872-4AC8-BA6C-335400CE88E3}" dt="2024-11-29T11:32:02.706" v="47" actId="2711"/>
          <ac:spMkLst>
            <pc:docMk/>
            <pc:sldMk cId="56263972" sldId="352"/>
            <ac:spMk id="242" creationId="{DDF1BE6A-9B04-D486-1C63-29BC86797D84}"/>
          </ac:spMkLst>
        </pc:spChg>
      </pc:sldChg>
      <pc:sldChg chg="modSp mod">
        <pc:chgData name="Lại Quan Thiên" userId="7122f88e-d84d-4065-8574-ab3849c907ee" providerId="ADAL" clId="{98BD8593-F872-4AC8-BA6C-335400CE88E3}" dt="2024-11-29T11:31:59.974" v="46" actId="2711"/>
        <pc:sldMkLst>
          <pc:docMk/>
          <pc:sldMk cId="1930636620" sldId="353"/>
        </pc:sldMkLst>
        <pc:spChg chg="mod">
          <ac:chgData name="Lại Quan Thiên" userId="7122f88e-d84d-4065-8574-ab3849c907ee" providerId="ADAL" clId="{98BD8593-F872-4AC8-BA6C-335400CE88E3}" dt="2024-11-29T11:31:59.974" v="46" actId="2711"/>
          <ac:spMkLst>
            <pc:docMk/>
            <pc:sldMk cId="1930636620" sldId="353"/>
            <ac:spMk id="4" creationId="{58BBA07B-51F8-82E5-441D-9EC87225D61E}"/>
          </ac:spMkLst>
        </pc:spChg>
        <pc:spChg chg="mod">
          <ac:chgData name="Lại Quan Thiên" userId="7122f88e-d84d-4065-8574-ab3849c907ee" providerId="ADAL" clId="{98BD8593-F872-4AC8-BA6C-335400CE88E3}" dt="2024-11-29T11:31:59.974" v="46" actId="2711"/>
          <ac:spMkLst>
            <pc:docMk/>
            <pc:sldMk cId="1930636620" sldId="353"/>
            <ac:spMk id="5" creationId="{380FFA7B-C72C-0645-47FC-EC0953E56656}"/>
          </ac:spMkLst>
        </pc:spChg>
        <pc:spChg chg="mod">
          <ac:chgData name="Lại Quan Thiên" userId="7122f88e-d84d-4065-8574-ab3849c907ee" providerId="ADAL" clId="{98BD8593-F872-4AC8-BA6C-335400CE88E3}" dt="2024-11-29T11:31:59.974" v="46" actId="2711"/>
          <ac:spMkLst>
            <pc:docMk/>
            <pc:sldMk cId="1930636620" sldId="353"/>
            <ac:spMk id="242" creationId="{397102F6-9FE6-9EFE-2C6D-640688BBFE88}"/>
          </ac:spMkLst>
        </pc:spChg>
      </pc:sldChg>
      <pc:sldChg chg="addSp delSp modSp add mod">
        <pc:chgData name="Lại Quan Thiên" userId="7122f88e-d84d-4065-8574-ab3849c907ee" providerId="ADAL" clId="{98BD8593-F872-4AC8-BA6C-335400CE88E3}" dt="2024-11-29T11:42:14.985" v="139" actId="1076"/>
        <pc:sldMkLst>
          <pc:docMk/>
          <pc:sldMk cId="102785594" sldId="355"/>
        </pc:sldMkLst>
        <pc:spChg chg="mod">
          <ac:chgData name="Lại Quan Thiên" userId="7122f88e-d84d-4065-8574-ab3849c907ee" providerId="ADAL" clId="{98BD8593-F872-4AC8-BA6C-335400CE88E3}" dt="2024-11-29T11:42:14.985" v="139" actId="1076"/>
          <ac:spMkLst>
            <pc:docMk/>
            <pc:sldMk cId="102785594" sldId="355"/>
            <ac:spMk id="4" creationId="{D8788501-53FB-A3AF-09E0-EBF686A8BE3E}"/>
          </ac:spMkLst>
        </pc:spChg>
        <pc:spChg chg="del">
          <ac:chgData name="Lại Quan Thiên" userId="7122f88e-d84d-4065-8574-ab3849c907ee" providerId="ADAL" clId="{98BD8593-F872-4AC8-BA6C-335400CE88E3}" dt="2024-11-29T11:41:47.022" v="133" actId="478"/>
          <ac:spMkLst>
            <pc:docMk/>
            <pc:sldMk cId="102785594" sldId="355"/>
            <ac:spMk id="5" creationId="{47F87A84-70B7-1EA9-8324-2E9BA127A6AC}"/>
          </ac:spMkLst>
        </pc:spChg>
        <pc:picChg chg="add mod">
          <ac:chgData name="Lại Quan Thiên" userId="7122f88e-d84d-4065-8574-ab3849c907ee" providerId="ADAL" clId="{98BD8593-F872-4AC8-BA6C-335400CE88E3}" dt="2024-11-29T11:42:06.977" v="138" actId="1076"/>
          <ac:picMkLst>
            <pc:docMk/>
            <pc:sldMk cId="102785594" sldId="355"/>
            <ac:picMk id="2" creationId="{E40A8DF6-AFCF-CF15-FBEC-B8F282C81A6B}"/>
          </ac:picMkLst>
        </pc:picChg>
        <pc:picChg chg="del">
          <ac:chgData name="Lại Quan Thiên" userId="7122f88e-d84d-4065-8574-ab3849c907ee" providerId="ADAL" clId="{98BD8593-F872-4AC8-BA6C-335400CE88E3}" dt="2024-11-29T11:41:47.320" v="134" actId="478"/>
          <ac:picMkLst>
            <pc:docMk/>
            <pc:sldMk cId="102785594" sldId="355"/>
            <ac:picMk id="6" creationId="{8F88DD0C-880F-746E-10CC-A4DB897A7886}"/>
          </ac:picMkLst>
        </pc:picChg>
      </pc:sldChg>
      <pc:sldChg chg="addSp delSp modSp new del mod">
        <pc:chgData name="Lại Quan Thiên" userId="7122f88e-d84d-4065-8574-ab3849c907ee" providerId="ADAL" clId="{98BD8593-F872-4AC8-BA6C-335400CE88E3}" dt="2024-11-29T11:43:08.399" v="156" actId="47"/>
        <pc:sldMkLst>
          <pc:docMk/>
          <pc:sldMk cId="2205585695" sldId="356"/>
        </pc:sldMkLst>
        <pc:spChg chg="del">
          <ac:chgData name="Lại Quan Thiên" userId="7122f88e-d84d-4065-8574-ab3849c907ee" providerId="ADAL" clId="{98BD8593-F872-4AC8-BA6C-335400CE88E3}" dt="2024-11-29T11:42:36.636" v="143" actId="478"/>
          <ac:spMkLst>
            <pc:docMk/>
            <pc:sldMk cId="2205585695" sldId="356"/>
            <ac:spMk id="2" creationId="{38335781-5405-22B9-D25A-5574E65A6474}"/>
          </ac:spMkLst>
        </pc:spChg>
        <pc:spChg chg="del">
          <ac:chgData name="Lại Quan Thiên" userId="7122f88e-d84d-4065-8574-ab3849c907ee" providerId="ADAL" clId="{98BD8593-F872-4AC8-BA6C-335400CE88E3}" dt="2024-11-29T11:42:37.620" v="145" actId="478"/>
          <ac:spMkLst>
            <pc:docMk/>
            <pc:sldMk cId="2205585695" sldId="356"/>
            <ac:spMk id="3" creationId="{7C85F954-C7C8-37A3-86C2-D21C630C2F54}"/>
          </ac:spMkLst>
        </pc:spChg>
        <pc:spChg chg="del">
          <ac:chgData name="Lại Quan Thiên" userId="7122f88e-d84d-4065-8574-ab3849c907ee" providerId="ADAL" clId="{98BD8593-F872-4AC8-BA6C-335400CE88E3}" dt="2024-11-29T11:42:36.983" v="144" actId="478"/>
          <ac:spMkLst>
            <pc:docMk/>
            <pc:sldMk cId="2205585695" sldId="356"/>
            <ac:spMk id="4" creationId="{8EF79798-E369-A18B-FB87-237664F5D229}"/>
          </ac:spMkLst>
        </pc:spChg>
        <pc:picChg chg="add del mod">
          <ac:chgData name="Lại Quan Thiên" userId="7122f88e-d84d-4065-8574-ab3849c907ee" providerId="ADAL" clId="{98BD8593-F872-4AC8-BA6C-335400CE88E3}" dt="2024-11-29T11:42:56.678" v="153" actId="21"/>
          <ac:picMkLst>
            <pc:docMk/>
            <pc:sldMk cId="2205585695" sldId="356"/>
            <ac:picMk id="5" creationId="{C4A278C4-4062-B19B-7077-D35716E448AE}"/>
          </ac:picMkLst>
        </pc:picChg>
      </pc:sldChg>
      <pc:sldChg chg="addSp delSp modSp add mod">
        <pc:chgData name="Lại Quan Thiên" userId="7122f88e-d84d-4065-8574-ab3849c907ee" providerId="ADAL" clId="{98BD8593-F872-4AC8-BA6C-335400CE88E3}" dt="2024-11-29T11:43:29.773" v="163" actId="1076"/>
        <pc:sldMkLst>
          <pc:docMk/>
          <pc:sldMk cId="4010922881" sldId="357"/>
        </pc:sldMkLst>
        <pc:spChg chg="del">
          <ac:chgData name="Lại Quan Thiên" userId="7122f88e-d84d-4065-8574-ab3849c907ee" providerId="ADAL" clId="{98BD8593-F872-4AC8-BA6C-335400CE88E3}" dt="2024-11-29T11:42:55.091" v="152" actId="478"/>
          <ac:spMkLst>
            <pc:docMk/>
            <pc:sldMk cId="4010922881" sldId="357"/>
            <ac:spMk id="2" creationId="{59709823-CD67-BD42-37BD-4A278AE15E99}"/>
          </ac:spMkLst>
        </pc:spChg>
        <pc:spChg chg="del">
          <ac:chgData name="Lại Quan Thiên" userId="7122f88e-d84d-4065-8574-ab3849c907ee" providerId="ADAL" clId="{98BD8593-F872-4AC8-BA6C-335400CE88E3}" dt="2024-11-29T11:42:54.114" v="151" actId="478"/>
          <ac:spMkLst>
            <pc:docMk/>
            <pc:sldMk cId="4010922881" sldId="357"/>
            <ac:spMk id="5" creationId="{DF74DFAC-3A1D-6EC9-CFC7-85C07F040571}"/>
          </ac:spMkLst>
        </pc:spChg>
        <pc:spChg chg="mod">
          <ac:chgData name="Lại Quan Thiên" userId="7122f88e-d84d-4065-8574-ab3849c907ee" providerId="ADAL" clId="{98BD8593-F872-4AC8-BA6C-335400CE88E3}" dt="2024-11-29T11:43:28.820" v="162" actId="1076"/>
          <ac:spMkLst>
            <pc:docMk/>
            <pc:sldMk cId="4010922881" sldId="357"/>
            <ac:spMk id="9" creationId="{328942D1-ABC8-3276-BB03-32324F7BD479}"/>
          </ac:spMkLst>
        </pc:spChg>
        <pc:spChg chg="mod">
          <ac:chgData name="Lại Quan Thiên" userId="7122f88e-d84d-4065-8574-ab3849c907ee" providerId="ADAL" clId="{98BD8593-F872-4AC8-BA6C-335400CE88E3}" dt="2024-11-29T11:43:11.774" v="157" actId="1076"/>
          <ac:spMkLst>
            <pc:docMk/>
            <pc:sldMk cId="4010922881" sldId="357"/>
            <ac:spMk id="242" creationId="{6DDD7916-6B43-9C19-209A-4A47EB8B9CE9}"/>
          </ac:spMkLst>
        </pc:spChg>
        <pc:picChg chg="add mod">
          <ac:chgData name="Lại Quan Thiên" userId="7122f88e-d84d-4065-8574-ab3849c907ee" providerId="ADAL" clId="{98BD8593-F872-4AC8-BA6C-335400CE88E3}" dt="2024-11-29T11:43:29.773" v="163" actId="1076"/>
          <ac:picMkLst>
            <pc:docMk/>
            <pc:sldMk cId="4010922881" sldId="357"/>
            <ac:picMk id="3" creationId="{C4A278C4-4062-B19B-7077-D35716E448AE}"/>
          </ac:picMkLst>
        </pc:picChg>
        <pc:picChg chg="del">
          <ac:chgData name="Lại Quan Thiên" userId="7122f88e-d84d-4065-8574-ab3849c907ee" providerId="ADAL" clId="{98BD8593-F872-4AC8-BA6C-335400CE88E3}" dt="2024-11-29T11:42:52.958" v="150" actId="478"/>
          <ac:picMkLst>
            <pc:docMk/>
            <pc:sldMk cId="4010922881" sldId="357"/>
            <ac:picMk id="6" creationId="{ADBD96C6-70F1-3BB3-09CD-AAE6CB3513B1}"/>
          </ac:picMkLst>
        </pc:picChg>
      </pc:sldChg>
      <pc:sldChg chg="addSp delSp modSp new mod modAnim">
        <pc:chgData name="Lại Quan Thiên" userId="7122f88e-d84d-4065-8574-ab3849c907ee" providerId="ADAL" clId="{98BD8593-F872-4AC8-BA6C-335400CE88E3}" dt="2024-11-29T11:52:35.783" v="299" actId="1076"/>
        <pc:sldMkLst>
          <pc:docMk/>
          <pc:sldMk cId="3794940013" sldId="358"/>
        </pc:sldMkLst>
        <pc:spChg chg="del">
          <ac:chgData name="Lại Quan Thiên" userId="7122f88e-d84d-4065-8574-ab3849c907ee" providerId="ADAL" clId="{98BD8593-F872-4AC8-BA6C-335400CE88E3}" dt="2024-11-29T11:52:06.695" v="297" actId="478"/>
          <ac:spMkLst>
            <pc:docMk/>
            <pc:sldMk cId="3794940013" sldId="358"/>
            <ac:spMk id="2" creationId="{80475905-F086-D787-A2D8-D88624129098}"/>
          </ac:spMkLst>
        </pc:spChg>
        <pc:spChg chg="del">
          <ac:chgData name="Lại Quan Thiên" userId="7122f88e-d84d-4065-8574-ab3849c907ee" providerId="ADAL" clId="{98BD8593-F872-4AC8-BA6C-335400CE88E3}" dt="2024-11-29T11:52:06.695" v="297" actId="478"/>
          <ac:spMkLst>
            <pc:docMk/>
            <pc:sldMk cId="3794940013" sldId="358"/>
            <ac:spMk id="3" creationId="{597CB986-455B-4EC2-C85F-6D8A10FFFD69}"/>
          </ac:spMkLst>
        </pc:spChg>
        <pc:spChg chg="del">
          <ac:chgData name="Lại Quan Thiên" userId="7122f88e-d84d-4065-8574-ab3849c907ee" providerId="ADAL" clId="{98BD8593-F872-4AC8-BA6C-335400CE88E3}" dt="2024-11-29T11:52:06.695" v="297" actId="478"/>
          <ac:spMkLst>
            <pc:docMk/>
            <pc:sldMk cId="3794940013" sldId="358"/>
            <ac:spMk id="4" creationId="{FF8D92FC-89C0-018B-F574-BE60FCA77D0C}"/>
          </ac:spMkLst>
        </pc:spChg>
        <pc:picChg chg="add mod">
          <ac:chgData name="Lại Quan Thiên" userId="7122f88e-d84d-4065-8574-ab3849c907ee" providerId="ADAL" clId="{98BD8593-F872-4AC8-BA6C-335400CE88E3}" dt="2024-11-29T11:52:35.783" v="299" actId="1076"/>
          <ac:picMkLst>
            <pc:docMk/>
            <pc:sldMk cId="3794940013" sldId="358"/>
            <ac:picMk id="5" creationId="{D9D72432-7657-033F-1C5A-5B8F0DE0A3D2}"/>
          </ac:picMkLst>
        </pc:picChg>
      </pc:sldChg>
      <pc:sldChg chg="addSp delSp modSp new mod modAnim">
        <pc:chgData name="Lại Quan Thiên" userId="7122f88e-d84d-4065-8574-ab3849c907ee" providerId="ADAL" clId="{98BD8593-F872-4AC8-BA6C-335400CE88E3}" dt="2024-11-29T11:52:52.630" v="303" actId="1076"/>
        <pc:sldMkLst>
          <pc:docMk/>
          <pc:sldMk cId="3786931432" sldId="359"/>
        </pc:sldMkLst>
        <pc:spChg chg="del">
          <ac:chgData name="Lại Quan Thiên" userId="7122f88e-d84d-4065-8574-ab3849c907ee" providerId="ADAL" clId="{98BD8593-F872-4AC8-BA6C-335400CE88E3}" dt="2024-11-29T11:52:47.428" v="301" actId="478"/>
          <ac:spMkLst>
            <pc:docMk/>
            <pc:sldMk cId="3786931432" sldId="359"/>
            <ac:spMk id="2" creationId="{96281496-9897-C49C-768F-67552E076206}"/>
          </ac:spMkLst>
        </pc:spChg>
        <pc:spChg chg="del">
          <ac:chgData name="Lại Quan Thiên" userId="7122f88e-d84d-4065-8574-ab3849c907ee" providerId="ADAL" clId="{98BD8593-F872-4AC8-BA6C-335400CE88E3}" dt="2024-11-29T11:52:47.428" v="301" actId="478"/>
          <ac:spMkLst>
            <pc:docMk/>
            <pc:sldMk cId="3786931432" sldId="359"/>
            <ac:spMk id="3" creationId="{05F61A47-8B2F-4212-D4CE-61D5AA6B53E2}"/>
          </ac:spMkLst>
        </pc:spChg>
        <pc:spChg chg="del">
          <ac:chgData name="Lại Quan Thiên" userId="7122f88e-d84d-4065-8574-ab3849c907ee" providerId="ADAL" clId="{98BD8593-F872-4AC8-BA6C-335400CE88E3}" dt="2024-11-29T11:52:47.428" v="301" actId="478"/>
          <ac:spMkLst>
            <pc:docMk/>
            <pc:sldMk cId="3786931432" sldId="359"/>
            <ac:spMk id="4" creationId="{CA093FB7-257A-63A7-EFB6-5D7792DD1B6D}"/>
          </ac:spMkLst>
        </pc:spChg>
        <pc:picChg chg="add mod">
          <ac:chgData name="Lại Quan Thiên" userId="7122f88e-d84d-4065-8574-ab3849c907ee" providerId="ADAL" clId="{98BD8593-F872-4AC8-BA6C-335400CE88E3}" dt="2024-11-29T11:52:52.630" v="303" actId="1076"/>
          <ac:picMkLst>
            <pc:docMk/>
            <pc:sldMk cId="3786931432" sldId="359"/>
            <ac:picMk id="5" creationId="{4A6391DD-B58F-21B7-668A-991EA0CBEE17}"/>
          </ac:picMkLst>
        </pc:picChg>
      </pc:sldChg>
      <pc:sldChg chg="addSp delSp modSp new mod modAnim">
        <pc:chgData name="Lại Quan Thiên" userId="7122f88e-d84d-4065-8574-ab3849c907ee" providerId="ADAL" clId="{98BD8593-F872-4AC8-BA6C-335400CE88E3}" dt="2024-11-29T11:53:11.772" v="307" actId="1076"/>
        <pc:sldMkLst>
          <pc:docMk/>
          <pc:sldMk cId="2047631439" sldId="360"/>
        </pc:sldMkLst>
        <pc:spChg chg="del">
          <ac:chgData name="Lại Quan Thiên" userId="7122f88e-d84d-4065-8574-ab3849c907ee" providerId="ADAL" clId="{98BD8593-F872-4AC8-BA6C-335400CE88E3}" dt="2024-11-29T11:53:06.607" v="305" actId="478"/>
          <ac:spMkLst>
            <pc:docMk/>
            <pc:sldMk cId="2047631439" sldId="360"/>
            <ac:spMk id="2" creationId="{D48B1176-687E-ECBD-2FB8-451A25E68F17}"/>
          </ac:spMkLst>
        </pc:spChg>
        <pc:spChg chg="del">
          <ac:chgData name="Lại Quan Thiên" userId="7122f88e-d84d-4065-8574-ab3849c907ee" providerId="ADAL" clId="{98BD8593-F872-4AC8-BA6C-335400CE88E3}" dt="2024-11-29T11:53:06.607" v="305" actId="478"/>
          <ac:spMkLst>
            <pc:docMk/>
            <pc:sldMk cId="2047631439" sldId="360"/>
            <ac:spMk id="3" creationId="{C6B661DF-28BB-9716-072D-23BD17E746C6}"/>
          </ac:spMkLst>
        </pc:spChg>
        <pc:spChg chg="del">
          <ac:chgData name="Lại Quan Thiên" userId="7122f88e-d84d-4065-8574-ab3849c907ee" providerId="ADAL" clId="{98BD8593-F872-4AC8-BA6C-335400CE88E3}" dt="2024-11-29T11:53:06.607" v="305" actId="478"/>
          <ac:spMkLst>
            <pc:docMk/>
            <pc:sldMk cId="2047631439" sldId="360"/>
            <ac:spMk id="4" creationId="{7F58756E-47EA-26AC-5A8F-6FC337931C11}"/>
          </ac:spMkLst>
        </pc:spChg>
        <pc:picChg chg="add mod">
          <ac:chgData name="Lại Quan Thiên" userId="7122f88e-d84d-4065-8574-ab3849c907ee" providerId="ADAL" clId="{98BD8593-F872-4AC8-BA6C-335400CE88E3}" dt="2024-11-29T11:53:11.772" v="307" actId="1076"/>
          <ac:picMkLst>
            <pc:docMk/>
            <pc:sldMk cId="2047631439" sldId="360"/>
            <ac:picMk id="5" creationId="{750AEE2C-809B-86F6-C498-D3EF58E3444F}"/>
          </ac:picMkLst>
        </pc:picChg>
      </pc:sldChg>
      <pc:sldChg chg="addSp delSp modSp new mod modAnim">
        <pc:chgData name="Lại Quan Thiên" userId="7122f88e-d84d-4065-8574-ab3849c907ee" providerId="ADAL" clId="{98BD8593-F872-4AC8-BA6C-335400CE88E3}" dt="2024-11-29T11:54:30.549" v="427" actId="1076"/>
        <pc:sldMkLst>
          <pc:docMk/>
          <pc:sldMk cId="1110028077" sldId="361"/>
        </pc:sldMkLst>
        <pc:spChg chg="del">
          <ac:chgData name="Lại Quan Thiên" userId="7122f88e-d84d-4065-8574-ab3849c907ee" providerId="ADAL" clId="{98BD8593-F872-4AC8-BA6C-335400CE88E3}" dt="2024-11-29T11:53:56.507" v="417" actId="478"/>
          <ac:spMkLst>
            <pc:docMk/>
            <pc:sldMk cId="1110028077" sldId="361"/>
            <ac:spMk id="2" creationId="{2E7A8FA3-9AAA-F4F9-9968-1380CF384716}"/>
          </ac:spMkLst>
        </pc:spChg>
        <pc:spChg chg="del">
          <ac:chgData name="Lại Quan Thiên" userId="7122f88e-d84d-4065-8574-ab3849c907ee" providerId="ADAL" clId="{98BD8593-F872-4AC8-BA6C-335400CE88E3}" dt="2024-11-29T11:53:56.507" v="417" actId="478"/>
          <ac:spMkLst>
            <pc:docMk/>
            <pc:sldMk cId="1110028077" sldId="361"/>
            <ac:spMk id="3" creationId="{CF09D968-A7C3-8F53-8A01-DF5490BD9A5D}"/>
          </ac:spMkLst>
        </pc:spChg>
        <pc:spChg chg="del">
          <ac:chgData name="Lại Quan Thiên" userId="7122f88e-d84d-4065-8574-ab3849c907ee" providerId="ADAL" clId="{98BD8593-F872-4AC8-BA6C-335400CE88E3}" dt="2024-11-29T11:53:56.507" v="417" actId="478"/>
          <ac:spMkLst>
            <pc:docMk/>
            <pc:sldMk cId="1110028077" sldId="361"/>
            <ac:spMk id="4" creationId="{91920122-2537-08FF-F734-67F89E8BBD89}"/>
          </ac:spMkLst>
        </pc:spChg>
        <pc:picChg chg="add mod">
          <ac:chgData name="Lại Quan Thiên" userId="7122f88e-d84d-4065-8574-ab3849c907ee" providerId="ADAL" clId="{98BD8593-F872-4AC8-BA6C-335400CE88E3}" dt="2024-11-29T11:54:30.549" v="427" actId="1076"/>
          <ac:picMkLst>
            <pc:docMk/>
            <pc:sldMk cId="1110028077" sldId="361"/>
            <ac:picMk id="5" creationId="{249E4DBA-7885-B0EE-1990-36D4ECEE5F9C}"/>
          </ac:picMkLst>
        </pc:picChg>
      </pc:sldChg>
      <pc:sldChg chg="addSp delSp modSp new mod modAnim">
        <pc:chgData name="Lại Quan Thiên" userId="7122f88e-d84d-4065-8574-ab3849c907ee" providerId="ADAL" clId="{98BD8593-F872-4AC8-BA6C-335400CE88E3}" dt="2024-11-29T11:56:33.253" v="449"/>
        <pc:sldMkLst>
          <pc:docMk/>
          <pc:sldMk cId="666611114" sldId="362"/>
        </pc:sldMkLst>
        <pc:spChg chg="del">
          <ac:chgData name="Lại Quan Thiên" userId="7122f88e-d84d-4065-8574-ab3849c907ee" providerId="ADAL" clId="{98BD8593-F872-4AC8-BA6C-335400CE88E3}" dt="2024-11-29T11:55:49.977" v="446" actId="478"/>
          <ac:spMkLst>
            <pc:docMk/>
            <pc:sldMk cId="666611114" sldId="362"/>
            <ac:spMk id="2" creationId="{FFA774EC-A10D-64A6-2DC1-38BE2FA5E51D}"/>
          </ac:spMkLst>
        </pc:spChg>
        <pc:spChg chg="del">
          <ac:chgData name="Lại Quan Thiên" userId="7122f88e-d84d-4065-8574-ab3849c907ee" providerId="ADAL" clId="{98BD8593-F872-4AC8-BA6C-335400CE88E3}" dt="2024-11-29T11:55:49.977" v="446" actId="478"/>
          <ac:spMkLst>
            <pc:docMk/>
            <pc:sldMk cId="666611114" sldId="362"/>
            <ac:spMk id="3" creationId="{30D7CBF0-706F-2875-A4EC-93A78597776B}"/>
          </ac:spMkLst>
        </pc:spChg>
        <pc:spChg chg="del">
          <ac:chgData name="Lại Quan Thiên" userId="7122f88e-d84d-4065-8574-ab3849c907ee" providerId="ADAL" clId="{98BD8593-F872-4AC8-BA6C-335400CE88E3}" dt="2024-11-29T11:55:49.977" v="446" actId="478"/>
          <ac:spMkLst>
            <pc:docMk/>
            <pc:sldMk cId="666611114" sldId="362"/>
            <ac:spMk id="4" creationId="{E962B1A0-98AE-E3BA-F9D9-FB3986F8221B}"/>
          </ac:spMkLst>
        </pc:spChg>
        <pc:picChg chg="add mod">
          <ac:chgData name="Lại Quan Thiên" userId="7122f88e-d84d-4065-8574-ab3849c907ee" providerId="ADAL" clId="{98BD8593-F872-4AC8-BA6C-335400CE88E3}" dt="2024-11-29T11:56:33.253" v="449"/>
          <ac:picMkLst>
            <pc:docMk/>
            <pc:sldMk cId="666611114" sldId="362"/>
            <ac:picMk id="5" creationId="{B3916224-A1E4-4D0B-1077-609D1161AD20}"/>
          </ac:picMkLst>
        </pc:picChg>
      </pc:sldChg>
    </pc:docChg>
  </pc:docChgLst>
</pc:chgInfo>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2E74399-E166-6AB9-8EB3-85CEC8D599D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6F77329E-0C2F-48B4-524A-EBD59E4B43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BAE88010-FFEA-9BEA-945F-C7CDE39BA4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7094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B0D39E6C-4134-97A7-EB4F-9983A0C57D9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605D43C-55AD-78C2-ED51-A5DA30F638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A11AC53-BECE-8081-3C85-0C24CCF7F5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243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51F74739-516E-727A-B2B3-4DAA77D21F0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C3E7CCC-60F1-ADB9-F821-386EA4CBF5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39EF7589-3E43-C515-A06E-7C86B0BBC4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922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BBD90C02-73EF-7569-EFD5-327EC60D0C7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43161BA-AB5F-9F23-C5ED-BB7B1833E9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C40539BD-0BE6-B64B-C6CF-7F29843CD5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26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240967A-5201-29C7-AB58-152078E897D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FF0D3A5-104A-2034-B94C-E6983EF624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1025316-886F-E579-9BE7-B00F5CECFA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694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6FF8D2F-DC86-3BFB-39F9-39906182775E}"/>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805CABF-9CC7-DAA7-7E4D-133CCA7A7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D40FB424-D3DC-A87A-A6F1-CB310169D5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489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0E77A4A-0063-E789-C578-EC0701EFC41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3D93704-DEC7-9FCD-B10E-FAAA309606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594A783-0F04-6643-235C-8F60A29271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0702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1B1B029-5425-B488-1CFD-380BBE2A1274}"/>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B706E2A-54A2-88C6-BD85-2B1646FE75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EF099ABF-3941-76CF-B55F-C09C898F4A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6210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CA1A5183-7C04-A506-633A-62A3E1C5A726}"/>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D4CBC25D-5035-D240-D8F0-80D1AB3BA8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826C4EB-4E87-FA33-F6B3-455335F281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044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BE8FA3B-F44A-D542-BB4E-4ABDFB9CB43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8A3B914-878C-4FF6-B0A8-2F513CA356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F80A5501-FBFC-AC00-F2A6-5788673C68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6453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6D301AD2-1C13-35E3-8E2C-4E8415572348}"/>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6B82E40B-10C2-6A67-19DE-8E01A92230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22BB8D7-98A3-FF55-E65B-D210EDE9E1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5105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8EF18E9-1A93-64F8-CCD5-08389262C7D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A7E69456-42E7-7E50-DF08-56D440E873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33FF92FE-FF08-FF9D-0222-B7B23AF20C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28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E25C427E-F46E-DA75-1089-A2E24A0728C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FE4344A-F7F8-F668-248B-E413FDC5D5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BEA84D8-1B3D-6630-1EC2-565A10E41C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4869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83707BC-F197-57A9-1C68-0E2FE269574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EFCC32CE-B434-9184-FA19-836621E431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B69C940-4B82-FF48-DCD6-A01B9428FB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6281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CD499B2-0464-F910-CA57-B5EB8FDA5D0E}"/>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3A9C522-61CE-33F0-4C3F-7D4027383B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1480537-7781-EF1E-A2AE-ED33B03BDB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863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99B947B-C628-81F6-6B0E-BCD26910C11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4B44777-ED57-EE0F-4F0B-B2C694F419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4BD0CC2-EE25-401F-3477-9B624A87C4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45264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3AF864CC-CB8D-C81F-F84C-EE817D07303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6742F50-3C38-C848-5899-056E678A10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A829DE-6CE4-939B-2459-F0C66939FF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307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7CC5559A-3878-CA4C-BE20-5EF5DC60AB87}"/>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264708E-E0E0-7860-570F-0677D3DF35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E6D580F-C127-331B-9952-827A933ED4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7245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4BFD9694-224E-EB45-33AC-6A239AEC837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DBBE4D57-BFBC-EC55-62C1-55F6B3A6DC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6444C84-5C70-79A2-BD2A-27B777AA84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09085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AE25CF9D-4960-7072-99C8-FFF166E97ADB}"/>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F48DCC19-1694-6E26-A6BB-B97EB58CB0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B189B89-DADB-73EC-4CFE-07B0081179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2983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37C08FE-9D77-4F65-D954-67DA52FDD03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8367B2D-60E0-7064-6D70-33DBC410E9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0B5DAE6-5D58-45D6-E6AA-B5FF15C067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8274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9A0C2DE-8BE5-DAEC-8262-5206BA63E817}"/>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05B7E9A-68BF-4458-8F41-98D8A08477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67AF134-41C6-A45E-E113-4944D8A7C4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8739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F03B92EC-D88C-3192-10C5-5F010D013D23}"/>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BCFDA4D-791F-7A37-5BAB-867DBCA61E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296E6964-23A6-A469-31C0-F8D02FCDEE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675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2399E51-CF60-3E0F-3B26-837C621FF76A}"/>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99FA645-7BDC-DE15-81F5-BD817927A1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041B74F-4234-86C7-743C-3B35A0CD2A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9218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F878DC36-177E-BB27-4DA0-CDF3909D7C2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81B7340A-A503-D48F-CCED-301B514187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753C736D-D8F4-6829-A31D-D483434288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2968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49C0A014-4845-2BEF-5FE0-47C410976E29}"/>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20DEA6E-F096-93D5-0601-F0BA905155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02D246-F62B-CE79-BB8B-6A1E510807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95532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B7A2D19-B866-F215-8AF5-12F87D8BAA8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084E8DEC-598D-29C0-115F-76DF9112C5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F68DF96-3D26-DE63-7C42-B9763BF402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39714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627C8F43-9199-8708-EAAD-FB89DC38DBD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477E409-BE52-95A7-35A7-99DBDD0A27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7272C9E7-1904-B195-00B1-20CB198A60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42105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DA6E2E7-7C02-C5AC-D416-B4FEC930BE9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546FCDF-FBDA-C403-B7C3-39608372C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8527C7A6-D668-6180-3A08-126018B32D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44188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599EC87-A6C7-1C11-5C25-D7FC13285D3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F126EB1-3EA1-D77D-BA54-C1E4F14D49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14F6117-1070-2826-3A92-EB9F6A9E56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7814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A72EFCBE-4402-5EC8-C7C2-952D8995BB8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8B12788-76D3-7C57-BAB8-58ADE48F6A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BB28232-DA2C-84AB-4FCA-8C9E249E07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96387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E0D7AD3-A3D9-81B8-6F73-C13C14253043}"/>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3AF0363D-6112-708D-2353-4ED4B09BF4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D3E82871-F573-2AC0-2521-5254B4C79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794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75F9E3FB-BE16-CFA2-00B6-91E0F9D54C5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BC79F4D-A8DE-938C-248C-3D234267ED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8056A7-1766-9BD0-6B5C-2D1AD16925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0823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3EA04F4-913A-3A4A-27A7-50829E4707B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ACC10A6-E5CB-61BB-2A5B-7AECA16BA5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1E12EEE-57CB-2132-1F4E-09E214C17C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832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8AE2309-6AD3-2D0A-0463-95A522ED3819}"/>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D0146FF-8A66-5AE9-C3EC-C911A54180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C7A091A-61CF-7555-6B25-27C1533228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96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5E6CD52D-3BBF-1AC0-78ED-E6EF42F7B62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BC37DB1-9542-4431-EC68-766EB35B18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4A3DD01A-D67C-9939-F706-53AE501FF2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8402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C8B7EA3F-5784-4321-14DB-39A3466078A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0E942A50-3E89-0D1A-2320-72152A4FB0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D3AC8EE-EEBF-619D-9F1F-1034496180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06818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97300" y="1386863"/>
            <a:ext cx="4042500" cy="2165400"/>
          </a:xfrm>
          <a:prstGeom prst="rect">
            <a:avLst/>
          </a:prstGeom>
        </p:spPr>
        <p:txBody>
          <a:bodyPr spcFirstLastPara="1" wrap="square" lIns="91425" tIns="91425" rIns="91425" bIns="91425" anchor="t" anchorCtr="0">
            <a:noAutofit/>
          </a:bodyPr>
          <a:lstStyle>
            <a:lvl1pPr lvl="0" rtl="0">
              <a:spcBef>
                <a:spcPts val="0"/>
              </a:spcBef>
              <a:spcAft>
                <a:spcPts val="0"/>
              </a:spcAft>
              <a:buSzPts val="8500"/>
              <a:buNone/>
              <a:defRPr sz="43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897300" y="3504188"/>
            <a:ext cx="40425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5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467651" y="704776"/>
            <a:ext cx="3733800" cy="3733800"/>
          </a:xfrm>
          <a:prstGeom prst="roundRect">
            <a:avLst>
              <a:gd name="adj" fmla="val 16667"/>
            </a:avLst>
          </a:prstGeom>
          <a:noFill/>
          <a:ln>
            <a:noFill/>
          </a:ln>
        </p:spPr>
      </p:sp>
      <p:pic>
        <p:nvPicPr>
          <p:cNvPr id="12" name="Google Shape;12;p2"/>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959925" y="1339375"/>
            <a:ext cx="4115700" cy="109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 name="Google Shape;47;p7"/>
          <p:cNvSpPr txBox="1">
            <a:spLocks noGrp="1"/>
          </p:cNvSpPr>
          <p:nvPr>
            <p:ph type="subTitle" idx="1"/>
          </p:nvPr>
        </p:nvSpPr>
        <p:spPr>
          <a:xfrm>
            <a:off x="959925" y="2433400"/>
            <a:ext cx="4115700" cy="1370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48" name="Google Shape;48;p7"/>
          <p:cNvSpPr>
            <a:spLocks noGrp="1"/>
          </p:cNvSpPr>
          <p:nvPr>
            <p:ph type="pic" idx="2"/>
          </p:nvPr>
        </p:nvSpPr>
        <p:spPr>
          <a:xfrm>
            <a:off x="5467651" y="704776"/>
            <a:ext cx="3733800" cy="3733800"/>
          </a:xfrm>
          <a:prstGeom prst="roundRect">
            <a:avLst>
              <a:gd name="adj" fmla="val 16667"/>
            </a:avLst>
          </a:prstGeom>
          <a:noFill/>
          <a:ln>
            <a:noFill/>
          </a:ln>
        </p:spPr>
      </p:sp>
      <p:pic>
        <p:nvPicPr>
          <p:cNvPr id="49" name="Google Shape;49;p7"/>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grpSp>
        <p:nvGrpSpPr>
          <p:cNvPr id="50" name="Google Shape;50;p7"/>
          <p:cNvGrpSpPr/>
          <p:nvPr/>
        </p:nvGrpSpPr>
        <p:grpSpPr>
          <a:xfrm>
            <a:off x="-2004776" y="-2004776"/>
            <a:ext cx="3399900" cy="4025402"/>
            <a:chOff x="-2004776" y="-2004776"/>
            <a:chExt cx="3399900" cy="4025402"/>
          </a:xfrm>
        </p:grpSpPr>
        <p:sp>
          <p:nvSpPr>
            <p:cNvPr id="51" name="Google Shape;51;p7"/>
            <p:cNvSpPr/>
            <p:nvPr/>
          </p:nvSpPr>
          <p:spPr>
            <a:xfrm>
              <a:off x="-2004776" y="-2004776"/>
              <a:ext cx="3399900" cy="337635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7"/>
            <p:cNvSpPr/>
            <p:nvPr/>
          </p:nvSpPr>
          <p:spPr>
            <a:xfrm>
              <a:off x="-1405774" y="2"/>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59" name="Google Shape;5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0" name="Google Shape;60;p9"/>
          <p:cNvGrpSpPr/>
          <p:nvPr/>
        </p:nvGrpSpPr>
        <p:grpSpPr>
          <a:xfrm>
            <a:off x="-761924" y="-802200"/>
            <a:ext cx="11811193" cy="6058001"/>
            <a:chOff x="-761924" y="-802200"/>
            <a:chExt cx="11811193" cy="6058001"/>
          </a:xfrm>
        </p:grpSpPr>
        <p:sp>
          <p:nvSpPr>
            <p:cNvPr id="61" name="Google Shape;61;p9"/>
            <p:cNvSpPr/>
            <p:nvPr/>
          </p:nvSpPr>
          <p:spPr>
            <a:xfrm>
              <a:off x="8488550" y="2453338"/>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9"/>
            <p:cNvSpPr/>
            <p:nvPr/>
          </p:nvSpPr>
          <p:spPr>
            <a:xfrm>
              <a:off x="8580412" y="3733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9"/>
            <p:cNvSpPr/>
            <p:nvPr/>
          </p:nvSpPr>
          <p:spPr>
            <a:xfrm>
              <a:off x="-761924"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9"/>
            <p:cNvSpPr/>
            <p:nvPr/>
          </p:nvSpPr>
          <p:spPr>
            <a:xfrm>
              <a:off x="-509471" y="445028"/>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body" idx="1"/>
          </p:nvPr>
        </p:nvSpPr>
        <p:spPr>
          <a:xfrm>
            <a:off x="720000" y="3997375"/>
            <a:ext cx="7704000" cy="605100"/>
          </a:xfrm>
          <a:prstGeom prst="rect">
            <a:avLst/>
          </a:prstGeom>
          <a:solidFill>
            <a:schemeClr val="lt1"/>
          </a:solidFill>
          <a:ln>
            <a:noFill/>
          </a:ln>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200"/>
              <a:buFont typeface="Montserrat"/>
              <a:buNone/>
              <a:defRPr sz="3000" b="1">
                <a:solidFill>
                  <a:schemeClr val="dk1"/>
                </a:solidFill>
                <a:latin typeface="Montserrat"/>
                <a:ea typeface="Montserrat"/>
                <a:cs typeface="Montserrat"/>
                <a:sym typeface="Montserrat"/>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 name="Google Shape;76;p13"/>
          <p:cNvSpPr txBox="1">
            <a:spLocks noGrp="1"/>
          </p:cNvSpPr>
          <p:nvPr>
            <p:ph type="title" idx="2"/>
          </p:nvPr>
        </p:nvSpPr>
        <p:spPr>
          <a:xfrm>
            <a:off x="1719926" y="13160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7" name="Google Shape;77;p13"/>
          <p:cNvSpPr txBox="1">
            <a:spLocks noGrp="1"/>
          </p:cNvSpPr>
          <p:nvPr>
            <p:ph type="title" idx="3"/>
          </p:nvPr>
        </p:nvSpPr>
        <p:spPr>
          <a:xfrm>
            <a:off x="5463650" y="13160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8" name="Google Shape;78;p13"/>
          <p:cNvSpPr txBox="1">
            <a:spLocks noGrp="1"/>
          </p:cNvSpPr>
          <p:nvPr>
            <p:ph type="subTitle" idx="1"/>
          </p:nvPr>
        </p:nvSpPr>
        <p:spPr>
          <a:xfrm>
            <a:off x="1719927" y="20918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9" name="Google Shape;79;p13"/>
          <p:cNvSpPr txBox="1">
            <a:spLocks noGrp="1"/>
          </p:cNvSpPr>
          <p:nvPr>
            <p:ph type="subTitle" idx="4"/>
          </p:nvPr>
        </p:nvSpPr>
        <p:spPr>
          <a:xfrm>
            <a:off x="5463652" y="20918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0" name="Google Shape;80;p13"/>
          <p:cNvSpPr txBox="1">
            <a:spLocks noGrp="1"/>
          </p:cNvSpPr>
          <p:nvPr>
            <p:ph type="title" idx="5"/>
          </p:nvPr>
        </p:nvSpPr>
        <p:spPr>
          <a:xfrm>
            <a:off x="1719926" y="28405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1" name="Google Shape;81;p13"/>
          <p:cNvSpPr txBox="1">
            <a:spLocks noGrp="1"/>
          </p:cNvSpPr>
          <p:nvPr>
            <p:ph type="title" idx="6"/>
          </p:nvPr>
        </p:nvSpPr>
        <p:spPr>
          <a:xfrm>
            <a:off x="5463650" y="28405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2" name="Google Shape;82;p13"/>
          <p:cNvSpPr txBox="1">
            <a:spLocks noGrp="1"/>
          </p:cNvSpPr>
          <p:nvPr>
            <p:ph type="subTitle" idx="7"/>
          </p:nvPr>
        </p:nvSpPr>
        <p:spPr>
          <a:xfrm>
            <a:off x="1719954" y="36163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 name="Google Shape;83;p13"/>
          <p:cNvSpPr txBox="1">
            <a:spLocks noGrp="1"/>
          </p:cNvSpPr>
          <p:nvPr>
            <p:ph type="subTitle" idx="8"/>
          </p:nvPr>
        </p:nvSpPr>
        <p:spPr>
          <a:xfrm>
            <a:off x="5463656" y="36163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4" name="Google Shape;84;p13"/>
          <p:cNvSpPr txBox="1">
            <a:spLocks noGrp="1"/>
          </p:cNvSpPr>
          <p:nvPr>
            <p:ph type="title" idx="9" hasCustomPrompt="1"/>
          </p:nvPr>
        </p:nvSpPr>
        <p:spPr>
          <a:xfrm>
            <a:off x="752100" y="1387600"/>
            <a:ext cx="775800" cy="63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5" name="Google Shape;85;p13"/>
          <p:cNvSpPr txBox="1">
            <a:spLocks noGrp="1"/>
          </p:cNvSpPr>
          <p:nvPr>
            <p:ph type="title" idx="13" hasCustomPrompt="1"/>
          </p:nvPr>
        </p:nvSpPr>
        <p:spPr>
          <a:xfrm>
            <a:off x="752110" y="29130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6" name="Google Shape;86;p13"/>
          <p:cNvSpPr txBox="1">
            <a:spLocks noGrp="1"/>
          </p:cNvSpPr>
          <p:nvPr>
            <p:ph type="title" idx="14" hasCustomPrompt="1"/>
          </p:nvPr>
        </p:nvSpPr>
        <p:spPr>
          <a:xfrm>
            <a:off x="4495960" y="13885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7" name="Google Shape;87;p13"/>
          <p:cNvSpPr txBox="1">
            <a:spLocks noGrp="1"/>
          </p:cNvSpPr>
          <p:nvPr>
            <p:ph type="title" idx="15" hasCustomPrompt="1"/>
          </p:nvPr>
        </p:nvSpPr>
        <p:spPr>
          <a:xfrm>
            <a:off x="4495960" y="29130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88" name="Google Shape;88;p13"/>
          <p:cNvGrpSpPr/>
          <p:nvPr/>
        </p:nvGrpSpPr>
        <p:grpSpPr>
          <a:xfrm>
            <a:off x="-1242263" y="-802200"/>
            <a:ext cx="11249050" cy="7534230"/>
            <a:chOff x="-1242263" y="-802200"/>
            <a:chExt cx="11249050" cy="7534230"/>
          </a:xfrm>
        </p:grpSpPr>
        <p:sp>
          <p:nvSpPr>
            <p:cNvPr id="89" name="Google Shape;89;p13"/>
            <p:cNvSpPr/>
            <p:nvPr/>
          </p:nvSpPr>
          <p:spPr>
            <a:xfrm>
              <a:off x="-1032825" y="418905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3"/>
            <p:cNvSpPr/>
            <p:nvPr/>
          </p:nvSpPr>
          <p:spPr>
            <a:xfrm>
              <a:off x="-1242263" y="35524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3"/>
            <p:cNvSpPr/>
            <p:nvPr/>
          </p:nvSpPr>
          <p:spPr>
            <a:xfrm>
              <a:off x="8174151"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3"/>
            <p:cNvSpPr/>
            <p:nvPr/>
          </p:nvSpPr>
          <p:spPr>
            <a:xfrm>
              <a:off x="7706079" y="-64414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
  <p:cSld name="CUSTOM_6_1">
    <p:spTree>
      <p:nvGrpSpPr>
        <p:cNvPr id="1" name="Shape 147"/>
        <p:cNvGrpSpPr/>
        <p:nvPr/>
      </p:nvGrpSpPr>
      <p:grpSpPr>
        <a:xfrm>
          <a:off x="0" y="0"/>
          <a:ext cx="0" cy="0"/>
          <a:chOff x="0" y="0"/>
          <a:chExt cx="0" cy="0"/>
        </a:xfrm>
      </p:grpSpPr>
      <p:sp>
        <p:nvSpPr>
          <p:cNvPr id="148" name="Google Shape;148;p19"/>
          <p:cNvSpPr txBox="1">
            <a:spLocks noGrp="1"/>
          </p:cNvSpPr>
          <p:nvPr>
            <p:ph type="subTitle" idx="1"/>
          </p:nvPr>
        </p:nvSpPr>
        <p:spPr>
          <a:xfrm>
            <a:off x="1231838" y="2830300"/>
            <a:ext cx="2410500" cy="9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149" name="Google Shape;149;p19"/>
          <p:cNvSpPr txBox="1">
            <a:spLocks noGrp="1"/>
          </p:cNvSpPr>
          <p:nvPr>
            <p:ph type="title"/>
          </p:nvPr>
        </p:nvSpPr>
        <p:spPr>
          <a:xfrm>
            <a:off x="1231838" y="1346600"/>
            <a:ext cx="2410500" cy="1544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0" name="Google Shape;150;p19"/>
          <p:cNvGrpSpPr/>
          <p:nvPr/>
        </p:nvGrpSpPr>
        <p:grpSpPr>
          <a:xfrm>
            <a:off x="-1283075" y="-1087950"/>
            <a:ext cx="11014624" cy="7707730"/>
            <a:chOff x="-1283075" y="-1087950"/>
            <a:chExt cx="11014624" cy="7707730"/>
          </a:xfrm>
        </p:grpSpPr>
        <p:sp>
          <p:nvSpPr>
            <p:cNvPr id="151" name="Google Shape;151;p19"/>
            <p:cNvSpPr/>
            <p:nvPr/>
          </p:nvSpPr>
          <p:spPr>
            <a:xfrm>
              <a:off x="-1283075" y="40768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9"/>
            <p:cNvSpPr/>
            <p:nvPr/>
          </p:nvSpPr>
          <p:spPr>
            <a:xfrm>
              <a:off x="-944413" y="3429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9"/>
            <p:cNvSpPr/>
            <p:nvPr/>
          </p:nvSpPr>
          <p:spPr>
            <a:xfrm>
              <a:off x="7858101" y="-108795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9"/>
            <p:cNvSpPr/>
            <p:nvPr/>
          </p:nvSpPr>
          <p:spPr>
            <a:xfrm>
              <a:off x="8634779" y="-2753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73"/>
        <p:cNvGrpSpPr/>
        <p:nvPr/>
      </p:nvGrpSpPr>
      <p:grpSpPr>
        <a:xfrm>
          <a:off x="0" y="0"/>
          <a:ext cx="0" cy="0"/>
          <a:chOff x="0" y="0"/>
          <a:chExt cx="0" cy="0"/>
        </a:xfrm>
      </p:grpSpPr>
      <p:grpSp>
        <p:nvGrpSpPr>
          <p:cNvPr id="174" name="Google Shape;174;p22"/>
          <p:cNvGrpSpPr/>
          <p:nvPr/>
        </p:nvGrpSpPr>
        <p:grpSpPr>
          <a:xfrm>
            <a:off x="-1283075" y="-1087950"/>
            <a:ext cx="11014624" cy="7707730"/>
            <a:chOff x="-1283075" y="-1087950"/>
            <a:chExt cx="11014624" cy="7707730"/>
          </a:xfrm>
        </p:grpSpPr>
        <p:sp>
          <p:nvSpPr>
            <p:cNvPr id="175" name="Google Shape;175;p22"/>
            <p:cNvSpPr/>
            <p:nvPr/>
          </p:nvSpPr>
          <p:spPr>
            <a:xfrm>
              <a:off x="-1283075" y="40768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2"/>
            <p:cNvSpPr/>
            <p:nvPr/>
          </p:nvSpPr>
          <p:spPr>
            <a:xfrm>
              <a:off x="-944413" y="3429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2"/>
            <p:cNvSpPr/>
            <p:nvPr/>
          </p:nvSpPr>
          <p:spPr>
            <a:xfrm>
              <a:off x="7858101" y="-108795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2"/>
            <p:cNvSpPr/>
            <p:nvPr/>
          </p:nvSpPr>
          <p:spPr>
            <a:xfrm>
              <a:off x="8634779" y="-2753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79"/>
        <p:cNvGrpSpPr/>
        <p:nvPr/>
      </p:nvGrpSpPr>
      <p:grpSpPr>
        <a:xfrm>
          <a:off x="0" y="0"/>
          <a:ext cx="0" cy="0"/>
          <a:chOff x="0" y="0"/>
          <a:chExt cx="0" cy="0"/>
        </a:xfrm>
      </p:grpSpPr>
      <p:grpSp>
        <p:nvGrpSpPr>
          <p:cNvPr id="180" name="Google Shape;180;p23"/>
          <p:cNvGrpSpPr/>
          <p:nvPr/>
        </p:nvGrpSpPr>
        <p:grpSpPr>
          <a:xfrm>
            <a:off x="-1222249" y="-327997"/>
            <a:ext cx="11995218" cy="6648477"/>
            <a:chOff x="-1222249" y="-327997"/>
            <a:chExt cx="11995218" cy="6648477"/>
          </a:xfrm>
        </p:grpSpPr>
        <p:sp>
          <p:nvSpPr>
            <p:cNvPr id="181" name="Google Shape;181;p23"/>
            <p:cNvSpPr/>
            <p:nvPr/>
          </p:nvSpPr>
          <p:spPr>
            <a:xfrm>
              <a:off x="8212250" y="37775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3"/>
            <p:cNvSpPr/>
            <p:nvPr/>
          </p:nvSpPr>
          <p:spPr>
            <a:xfrm>
              <a:off x="7569112" y="4668293"/>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3"/>
            <p:cNvSpPr/>
            <p:nvPr/>
          </p:nvSpPr>
          <p:spPr>
            <a:xfrm>
              <a:off x="-1222249" y="-285875"/>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3"/>
            <p:cNvSpPr/>
            <p:nvPr/>
          </p:nvSpPr>
          <p:spPr>
            <a:xfrm>
              <a:off x="-376771" y="-3279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50"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1pPr>
            <a:lvl2pPr marL="914400" lvl="1"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2pPr>
            <a:lvl3pPr marL="1371600" lvl="2"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3pPr>
            <a:lvl4pPr marL="1828800" lvl="3"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4pPr>
            <a:lvl5pPr marL="2286000" lvl="4"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5pPr>
            <a:lvl6pPr marL="2743200" lvl="5"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6pPr>
            <a:lvl7pPr marL="3200400" lvl="6"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7pPr>
            <a:lvl8pPr marL="3657600" lvl="7"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8pPr>
            <a:lvl9pPr marL="4114800" lvl="8"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6" r:id="rId4"/>
    <p:sldLayoutId id="2147483658" r:id="rId5"/>
    <p:sldLayoutId id="2147483659" r:id="rId6"/>
    <p:sldLayoutId id="2147483665" r:id="rId7"/>
    <p:sldLayoutId id="2147483668"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nvidia.com/vi-vn/geforce/graphics-cards/30-series/rtx-3050/" TargetMode="External"/><Relationship Id="rId4" Type="http://schemas.openxmlformats.org/officeDocument/2006/relationships/hyperlink" Target="https://www.intel.vn/content/www/vn/vi/products/sku/228794/intel-core-i512450hx-processor-12m-cache-up-to-4-40-ghz/specification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youtu.be/drvLAiasklw?si=UMP8Jyxc_bONPaFk"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youtu.be/Fq4xx8sPwY0?si=tQYyfGNTGv0IoWb1"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youtu.be/Ikg9hnbTIPg?si=L33JttJsSn1XMtvq"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youtu.be/H2wxqkXcCxw?si=8ClReUbmKuuUAu0m"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youtu.be/kj0qxaAmQhg?si=hBWW-TgRB3NueIUW"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6" name="Google Shape;196;p27"/>
          <p:cNvPicPr preferRelativeResize="0"/>
          <p:nvPr/>
        </p:nvPicPr>
        <p:blipFill>
          <a:blip r:embed="rId3">
            <a:alphaModFix/>
          </a:blip>
          <a:stretch>
            <a:fillRect/>
          </a:stretch>
        </p:blipFill>
        <p:spPr>
          <a:xfrm>
            <a:off x="-1282752" y="-307025"/>
            <a:ext cx="3587600" cy="2515475"/>
          </a:xfrm>
          <a:prstGeom prst="rect">
            <a:avLst/>
          </a:prstGeom>
          <a:noFill/>
          <a:ln>
            <a:noFill/>
          </a:ln>
        </p:spPr>
      </p:pic>
      <p:sp>
        <p:nvSpPr>
          <p:cNvPr id="197" name="Google Shape;197;p27"/>
          <p:cNvSpPr/>
          <p:nvPr/>
        </p:nvSpPr>
        <p:spPr>
          <a:xfrm>
            <a:off x="7416064" y="3592164"/>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Segoe UI" panose="020B0502040204020203" pitchFamily="34" charset="0"/>
              <a:ea typeface="Calibri"/>
              <a:cs typeface="Segoe UI" panose="020B0502040204020203" pitchFamily="34" charset="0"/>
              <a:sym typeface="Calibri"/>
            </a:endParaRPr>
          </a:p>
        </p:txBody>
      </p:sp>
      <p:sp>
        <p:nvSpPr>
          <p:cNvPr id="198" name="Google Shape;198;p27"/>
          <p:cNvSpPr txBox="1">
            <a:spLocks noGrp="1"/>
          </p:cNvSpPr>
          <p:nvPr>
            <p:ph type="ctrTitle"/>
          </p:nvPr>
        </p:nvSpPr>
        <p:spPr>
          <a:xfrm>
            <a:off x="572332" y="1915469"/>
            <a:ext cx="3935873" cy="136950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a:solidFill>
                  <a:schemeClr val="accent2">
                    <a:lumMod val="90000"/>
                    <a:lumOff val="10000"/>
                  </a:schemeClr>
                </a:solidFill>
                <a:latin typeface="Segoe UI" panose="020B0502040204020203" pitchFamily="34" charset="0"/>
                <a:cs typeface="Segoe UI" panose="020B0502040204020203" pitchFamily="34" charset="0"/>
              </a:rPr>
              <a:t>TÌM HIỂU VÀ TRIỂN KHAI CÔNG CỤ ẢO HOÁ KVM</a:t>
            </a:r>
          </a:p>
        </p:txBody>
      </p:sp>
      <p:sp>
        <p:nvSpPr>
          <p:cNvPr id="199" name="Google Shape;199;p27"/>
          <p:cNvSpPr txBox="1">
            <a:spLocks noGrp="1"/>
          </p:cNvSpPr>
          <p:nvPr>
            <p:ph type="subTitle" idx="1"/>
          </p:nvPr>
        </p:nvSpPr>
        <p:spPr>
          <a:xfrm>
            <a:off x="3032228" y="3364793"/>
            <a:ext cx="1469781" cy="4547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2400" b="1" dirty="0">
                <a:solidFill>
                  <a:schemeClr val="accent2">
                    <a:lumMod val="75000"/>
                    <a:lumOff val="25000"/>
                  </a:schemeClr>
                </a:solidFill>
                <a:latin typeface="Segoe UI" panose="020B0502040204020203" pitchFamily="34" charset="0"/>
                <a:cs typeface="Segoe UI" panose="020B0502040204020203" pitchFamily="34" charset="0"/>
              </a:rPr>
              <a:t>Nhóm </a:t>
            </a:r>
            <a:r>
              <a:rPr lang="en-US" sz="2400" b="1" dirty="0">
                <a:solidFill>
                  <a:schemeClr val="accent2">
                    <a:lumMod val="75000"/>
                    <a:lumOff val="25000"/>
                  </a:schemeClr>
                </a:solidFill>
                <a:latin typeface="Segoe UI" panose="020B0502040204020203" pitchFamily="34" charset="0"/>
                <a:cs typeface="Segoe UI" panose="020B0502040204020203" pitchFamily="34" charset="0"/>
              </a:rPr>
              <a:t>6</a:t>
            </a:r>
            <a:endParaRPr sz="2400" b="1" dirty="0">
              <a:solidFill>
                <a:schemeClr val="accent2">
                  <a:lumMod val="75000"/>
                  <a:lumOff val="25000"/>
                </a:schemeClr>
              </a:solidFill>
              <a:latin typeface="Segoe UI" panose="020B0502040204020203" pitchFamily="34" charset="0"/>
              <a:cs typeface="Segoe UI" panose="020B0502040204020203" pitchFamily="34" charset="0"/>
            </a:endParaRPr>
          </a:p>
        </p:txBody>
      </p:sp>
      <p:sp>
        <p:nvSpPr>
          <p:cNvPr id="3" name="Google Shape;199;p27">
            <a:extLst>
              <a:ext uri="{FF2B5EF4-FFF2-40B4-BE49-F238E27FC236}">
                <a16:creationId xmlns:a16="http://schemas.microsoft.com/office/drawing/2014/main" id="{C73FAD9F-6E4F-7464-6DB1-0FD7B6FE2568}"/>
              </a:ext>
            </a:extLst>
          </p:cNvPr>
          <p:cNvSpPr txBox="1">
            <a:spLocks/>
          </p:cNvSpPr>
          <p:nvPr/>
        </p:nvSpPr>
        <p:spPr>
          <a:xfrm>
            <a:off x="572332" y="1481064"/>
            <a:ext cx="2295842" cy="4344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800"/>
              <a:buFont typeface="Onest"/>
              <a:buNone/>
              <a:defRPr sz="1500" b="0" i="0" u="none" strike="noStrike" cap="none">
                <a:solidFill>
                  <a:schemeClr val="dk1"/>
                </a:solidFill>
                <a:latin typeface="Onest"/>
                <a:ea typeface="Onest"/>
                <a:cs typeface="Onest"/>
                <a:sym typeface="Onest"/>
              </a:defRPr>
            </a:lvl1pPr>
            <a:lvl2pPr marL="914400" marR="0" lvl="1"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2pPr>
            <a:lvl3pPr marL="1371600" marR="0" lvl="2"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3pPr>
            <a:lvl4pPr marL="1828800" marR="0" lvl="3"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4pPr>
            <a:lvl5pPr marL="2286000" marR="0" lvl="4"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5pPr>
            <a:lvl6pPr marL="2743200" marR="0" lvl="5"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6pPr>
            <a:lvl7pPr marL="3200400" marR="0" lvl="6"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7pPr>
            <a:lvl8pPr marL="3657600" marR="0" lvl="7"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8pPr>
            <a:lvl9pPr marL="4114800" marR="0" lvl="8"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9pPr>
          </a:lstStyle>
          <a:p>
            <a:pPr marL="0" indent="0" algn="ctr"/>
            <a:r>
              <a:rPr lang="en-US" sz="2000" b="1" dirty="0">
                <a:solidFill>
                  <a:schemeClr val="tx2"/>
                </a:solidFill>
                <a:latin typeface="Segoe UI" panose="020B0502040204020203" pitchFamily="34" charset="0"/>
                <a:cs typeface="Segoe UI" panose="020B0502040204020203" pitchFamily="34" charset="0"/>
              </a:rPr>
              <a:t>NT132.P12.ANTT</a:t>
            </a:r>
            <a:endParaRPr lang="vi-VN" sz="2000" b="1" dirty="0">
              <a:solidFill>
                <a:schemeClr val="tx2"/>
              </a:solidFill>
              <a:latin typeface="Segoe UI" panose="020B0502040204020203" pitchFamily="34" charset="0"/>
              <a:cs typeface="Segoe UI" panose="020B0502040204020203" pitchFamily="34" charset="0"/>
            </a:endParaRPr>
          </a:p>
        </p:txBody>
      </p:sp>
      <p:pic>
        <p:nvPicPr>
          <p:cNvPr id="1026" name="Picture 2" descr="Máy chủ ảo là gì? Những điều cần biết về máy chủ ảo">
            <a:extLst>
              <a:ext uri="{FF2B5EF4-FFF2-40B4-BE49-F238E27FC236}">
                <a16:creationId xmlns:a16="http://schemas.microsoft.com/office/drawing/2014/main" id="{F9A8E8BA-4584-CFE2-1A89-F7BC5E809D3B}"/>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53166" r="94796">
                        <a14:backgroundMark x1="48946" y1="7400" x2="48946" y2="7400"/>
                        <a14:backgroundMark x1="49057" y1="7400" x2="49057" y2="7400"/>
                        <a14:backgroundMark x1="49168" y1="7400" x2="49168" y2="7400"/>
                      </a14:backgroundRemoval>
                    </a14:imgEffect>
                  </a14:imgLayer>
                </a14:imgProps>
              </a:ext>
              <a:ext uri="{28A0092B-C50C-407E-A947-70E740481C1C}">
                <a14:useLocalDpi xmlns:a14="http://schemas.microsoft.com/office/drawing/2010/main" val="0"/>
              </a:ext>
            </a:extLst>
          </a:blip>
          <a:srcRect l="47963"/>
          <a:stretch/>
        </p:blipFill>
        <p:spPr bwMode="auto">
          <a:xfrm>
            <a:off x="5218903" y="647488"/>
            <a:ext cx="4149058" cy="4424669"/>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99;p27">
            <a:extLst>
              <a:ext uri="{FF2B5EF4-FFF2-40B4-BE49-F238E27FC236}">
                <a16:creationId xmlns:a16="http://schemas.microsoft.com/office/drawing/2014/main" id="{EDA47314-9301-3F9E-2C5F-B46413FCAC03}"/>
              </a:ext>
            </a:extLst>
          </p:cNvPr>
          <p:cNvSpPr txBox="1">
            <a:spLocks/>
          </p:cNvSpPr>
          <p:nvPr/>
        </p:nvSpPr>
        <p:spPr>
          <a:xfrm>
            <a:off x="1405684" y="197806"/>
            <a:ext cx="6332631" cy="6258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800"/>
              <a:buFont typeface="Onest"/>
              <a:buNone/>
              <a:defRPr sz="1500" b="0" i="0" u="none" strike="noStrike" cap="none">
                <a:solidFill>
                  <a:schemeClr val="dk1"/>
                </a:solidFill>
                <a:latin typeface="Onest"/>
                <a:ea typeface="Onest"/>
                <a:cs typeface="Onest"/>
                <a:sym typeface="Onest"/>
              </a:defRPr>
            </a:lvl1pPr>
            <a:lvl2pPr marL="914400" marR="0" lvl="1"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2pPr>
            <a:lvl3pPr marL="1371600" marR="0" lvl="2"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3pPr>
            <a:lvl4pPr marL="1828800" marR="0" lvl="3"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4pPr>
            <a:lvl5pPr marL="2286000" marR="0" lvl="4"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5pPr>
            <a:lvl6pPr marL="2743200" marR="0" lvl="5"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6pPr>
            <a:lvl7pPr marL="3200400" marR="0" lvl="6"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7pPr>
            <a:lvl8pPr marL="3657600" marR="0" lvl="7"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8pPr>
            <a:lvl9pPr marL="4114800" marR="0" lvl="8"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9pPr>
          </a:lstStyle>
          <a:p>
            <a:pPr marL="0" indent="0" algn="ctr"/>
            <a:r>
              <a:rPr lang="en-US" sz="2000" b="1" dirty="0">
                <a:solidFill>
                  <a:schemeClr val="tx1"/>
                </a:solidFill>
                <a:latin typeface="Segoe UI" panose="020B0502040204020203" pitchFamily="34" charset="0"/>
                <a:cs typeface="Segoe UI" panose="020B0502040204020203" pitchFamily="34" charset="0"/>
              </a:rPr>
              <a:t>ĐẠI HỌC QUỐC GIA TP.HCM</a:t>
            </a:r>
          </a:p>
          <a:p>
            <a:pPr marL="0" indent="0" algn="ctr"/>
            <a:r>
              <a:rPr lang="en-US" sz="2000" b="1" dirty="0">
                <a:solidFill>
                  <a:schemeClr val="tx1"/>
                </a:solidFill>
                <a:latin typeface="Segoe UI" panose="020B0502040204020203" pitchFamily="34" charset="0"/>
                <a:cs typeface="Segoe UI" panose="020B0502040204020203" pitchFamily="34" charset="0"/>
              </a:rPr>
              <a:t>TRƯỜNG ĐẠI HỌC CÔNG NGHỆ THÔNG TIN</a:t>
            </a:r>
            <a:endParaRPr lang="vi-VN" sz="2000" b="1" dirty="0">
              <a:solidFill>
                <a:schemeClr val="tx1"/>
              </a:solidFill>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6AD71FD-6961-4252-64F4-AC81DE28399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D2A4331-2168-2907-CB37-005C8D952A4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C6B0B724-36BA-A39B-EF80-6633070BFD8B}"/>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7E4D6083-B313-8739-FF52-B333BBBCB580}"/>
              </a:ext>
            </a:extLst>
          </p:cNvPr>
          <p:cNvPicPr>
            <a:picLocks noChangeAspect="1"/>
          </p:cNvPicPr>
          <p:nvPr/>
        </p:nvPicPr>
        <p:blipFill>
          <a:blip r:embed="rId4"/>
          <a:srcRect t="1487" b="1487"/>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609B5DB4-0E1A-FA99-08E4-52211E3C04B3}"/>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Ưu điểm của KVM:</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23DF154-966C-D0B4-24FE-704416D28E78}"/>
              </a:ext>
            </a:extLst>
          </p:cNvPr>
          <p:cNvSpPr txBox="1">
            <a:spLocks/>
          </p:cNvSpPr>
          <p:nvPr/>
        </p:nvSpPr>
        <p:spPr>
          <a:xfrm>
            <a:off x="498958" y="148103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Tích hợp trực tiếp vào nhân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tận dụng công nghệ ảo hóa phần cứng, </a:t>
            </a:r>
            <a:r>
              <a:rPr lang="vi-VN" b="1">
                <a:latin typeface="Segoe UI" panose="020B0502040204020203" pitchFamily="34" charset="0"/>
                <a:cs typeface="Segoe UI" panose="020B0502040204020203" pitchFamily="34" charset="0"/>
                <a:sym typeface="Symbol" panose="05050102010706020507" pitchFamily="18" charset="2"/>
              </a:rPr>
              <a:t>đạt hiệu suất cao </a:t>
            </a:r>
            <a:r>
              <a:rPr lang="vi-VN">
                <a:latin typeface="Segoe UI" panose="020B0502040204020203" pitchFamily="34" charset="0"/>
                <a:cs typeface="Segoe UI" panose="020B0502040204020203" pitchFamily="34" charset="0"/>
                <a:sym typeface="Symbol" panose="05050102010706020507" pitchFamily="18" charset="2"/>
              </a:rPr>
              <a:t>gần tương đương hệ thống vật lý (</a:t>
            </a:r>
            <a:r>
              <a:rPr lang="vi-VN" err="1">
                <a:latin typeface="Segoe UI" panose="020B0502040204020203" pitchFamily="34" charset="0"/>
                <a:cs typeface="Segoe UI" panose="020B0502040204020203" pitchFamily="34" charset="0"/>
                <a:sym typeface="Symbol" panose="05050102010706020507" pitchFamily="18" charset="2"/>
              </a:rPr>
              <a:t>bare-metal</a:t>
            </a:r>
            <a:r>
              <a:rPr lang="vi-VN">
                <a:latin typeface="Segoe UI" panose="020B0502040204020203" pitchFamily="34" charset="0"/>
                <a:cs typeface="Segoe UI" panose="020B0502040204020203" pitchFamily="34" charset="0"/>
                <a:sym typeface="Symbol" panose="05050102010706020507" pitchFamily="18" charset="2"/>
              </a:rPr>
              <a:t>).</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A1ACD225-1DB0-6CD2-B743-37D91F7F4423}"/>
              </a:ext>
            </a:extLst>
          </p:cNvPr>
          <p:cNvSpPr txBox="1">
            <a:spLocks/>
          </p:cNvSpPr>
          <p:nvPr/>
        </p:nvSpPr>
        <p:spPr>
          <a:xfrm>
            <a:off x="498958" y="2571750"/>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Phát hành theo giấy phép GNU GPL, </a:t>
            </a:r>
            <a:r>
              <a:rPr lang="vi-VN" b="1">
                <a:latin typeface="Segoe UI" panose="020B0502040204020203" pitchFamily="34" charset="0"/>
                <a:cs typeface="Segoe UI" panose="020B0502040204020203" pitchFamily="34" charset="0"/>
                <a:sym typeface="Symbol" panose="05050102010706020507" pitchFamily="18" charset="2"/>
              </a:rPr>
              <a:t>không phí bản quyền</a:t>
            </a:r>
            <a:r>
              <a:rPr lang="vi-VN">
                <a:latin typeface="Segoe UI" panose="020B0502040204020203" pitchFamily="34" charset="0"/>
                <a:cs typeface="Segoe UI" panose="020B0502040204020203" pitchFamily="34" charset="0"/>
                <a:sym typeface="Symbol" panose="05050102010706020507" pitchFamily="18" charset="2"/>
              </a:rPr>
              <a:t>, linh hoạt và tùy chỉnh dễ dàng.</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EE6A79E1-50E7-6F50-D2ED-507ED6F5A406}"/>
              </a:ext>
            </a:extLst>
          </p:cNvPr>
          <p:cNvSpPr txBox="1">
            <a:spLocks/>
          </p:cNvSpPr>
          <p:nvPr/>
        </p:nvSpPr>
        <p:spPr>
          <a:xfrm>
            <a:off x="507123" y="341267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Triển khai linh hoạt với nhiều OS </a:t>
            </a:r>
            <a:r>
              <a:rPr lang="vi-VN">
                <a:latin typeface="Segoe UI" panose="020B0502040204020203" pitchFamily="34" charset="0"/>
                <a:cs typeface="Segoe UI" panose="020B0502040204020203" pitchFamily="34" charset="0"/>
                <a:sym typeface="Symbol" panose="05050102010706020507" pitchFamily="18" charset="2"/>
              </a:rPr>
              <a:t>như: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Windows, </a:t>
            </a:r>
            <a:r>
              <a:rPr lang="vi-VN" err="1">
                <a:latin typeface="Segoe UI" panose="020B0502040204020203" pitchFamily="34" charset="0"/>
                <a:cs typeface="Segoe UI" panose="020B0502040204020203" pitchFamily="34" charset="0"/>
                <a:sym typeface="Symbol" panose="05050102010706020507" pitchFamily="18" charset="2"/>
              </a:rPr>
              <a:t>macOS</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FreeBSD</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Solaris</a:t>
            </a:r>
            <a:r>
              <a:rPr lang="vi-VN">
                <a:latin typeface="Segoe UI" panose="020B0502040204020203" pitchFamily="34" charset="0"/>
                <a:cs typeface="Segoe UI" panose="020B0502040204020203" pitchFamily="34" charset="0"/>
                <a:sym typeface="Symbol" panose="05050102010706020507" pitchFamily="18" charset="2"/>
              </a:rPr>
              <a:t>… trên cùng một nền tảng.</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6018273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FC36574-5FA4-284D-9D92-5C5BCBD3803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8FA67D8-68D2-85CA-E846-AAC6C789535A}"/>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1F8F4C27-5C29-2075-A63F-32628183CA7D}"/>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4A93841F-1E19-89E5-5D72-AD9F551DBD93}"/>
              </a:ext>
            </a:extLst>
          </p:cNvPr>
          <p:cNvPicPr>
            <a:picLocks noChangeAspect="1"/>
          </p:cNvPicPr>
          <p:nvPr/>
        </p:nvPicPr>
        <p:blipFill>
          <a:blip r:embed="rId4"/>
          <a:srcRect l="9529" r="9529"/>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9BF90F19-FD31-301F-6EC7-39EFB5416375}"/>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Tính năng nổi bật: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72E347D8-8486-4693-A957-86C37F53CCF0}"/>
              </a:ext>
            </a:extLst>
          </p:cNvPr>
          <p:cNvSpPr txBox="1">
            <a:spLocks/>
          </p:cNvSpPr>
          <p:nvPr/>
        </p:nvSpPr>
        <p:spPr>
          <a:xfrm>
            <a:off x="498958" y="1535280"/>
            <a:ext cx="4381898"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Ảo hóa tốt phần cứng</a:t>
            </a:r>
            <a:r>
              <a:rPr lang="vi-VN">
                <a:latin typeface="Segoe UI" panose="020B0502040204020203" pitchFamily="34" charset="0"/>
                <a:cs typeface="Segoe UI" panose="020B0502040204020203" pitchFamily="34" charset="0"/>
                <a:sym typeface="Symbol" panose="05050102010706020507" pitchFamily="18" charset="2"/>
              </a:rPr>
              <a:t>, tối ưu cho việc tạo và quản lý nhiều máy ảo.</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976ACA0D-3DEC-317A-BB36-AD3FC22E0CFF}"/>
              </a:ext>
            </a:extLst>
          </p:cNvPr>
          <p:cNvSpPr txBox="1">
            <a:spLocks/>
          </p:cNvSpPr>
          <p:nvPr/>
        </p:nvSpPr>
        <p:spPr>
          <a:xfrm>
            <a:off x="498958" y="220928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Hiệu suất I/O được tối ưu </a:t>
            </a:r>
            <a:r>
              <a:rPr lang="vi-VN" b="1" err="1">
                <a:latin typeface="Segoe UI" panose="020B0502040204020203" pitchFamily="34" charset="0"/>
                <a:cs typeface="Segoe UI" panose="020B0502040204020203" pitchFamily="34" charset="0"/>
                <a:sym typeface="Symbol" panose="05050102010706020507" pitchFamily="18" charset="2"/>
              </a:rPr>
              <a:t>hoá</a:t>
            </a:r>
            <a:r>
              <a:rPr lang="vi-VN">
                <a:latin typeface="Segoe UI" panose="020B0502040204020203" pitchFamily="34" charset="0"/>
                <a:cs typeface="Segoe UI" panose="020B0502040204020203" pitchFamily="34" charset="0"/>
                <a:sym typeface="Symbol" panose="05050102010706020507" pitchFamily="18" charset="2"/>
              </a:rPr>
              <a:t>, phân bổ tài nguyên động tốt.</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3B648B30-3104-A30C-8724-6AA862E2C6F2}"/>
              </a:ext>
            </a:extLst>
          </p:cNvPr>
          <p:cNvSpPr txBox="1">
            <a:spLocks/>
          </p:cNvSpPr>
          <p:nvPr/>
        </p:nvSpPr>
        <p:spPr>
          <a:xfrm>
            <a:off x="498958" y="2924656"/>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Hỗ trợ mạng ảo hóa</a:t>
            </a:r>
            <a:r>
              <a:rPr lang="vi-VN">
                <a:latin typeface="Segoe UI" panose="020B0502040204020203" pitchFamily="34" charset="0"/>
                <a:cs typeface="Segoe UI" panose="020B0502040204020203" pitchFamily="34" charset="0"/>
                <a:sym typeface="Symbol" panose="05050102010706020507" pitchFamily="18" charset="2"/>
              </a:rPr>
              <a:t>, tích hợp với các công cụ quản lý hệ thống.</a:t>
            </a:r>
            <a:endParaRPr lang="vi-VN" sz="1200">
              <a:latin typeface="Segoe UI" panose="020B0502040204020203" pitchFamily="34" charset="0"/>
              <a:cs typeface="Segoe UI" panose="020B0502040204020203" pitchFamily="34" charset="0"/>
            </a:endParaRPr>
          </a:p>
        </p:txBody>
      </p:sp>
      <p:sp>
        <p:nvSpPr>
          <p:cNvPr id="7" name="Google Shape;243;p31">
            <a:extLst>
              <a:ext uri="{FF2B5EF4-FFF2-40B4-BE49-F238E27FC236}">
                <a16:creationId xmlns:a16="http://schemas.microsoft.com/office/drawing/2014/main" id="{FA0CBD99-FA5C-82B7-27E4-FF80D46DEB1B}"/>
              </a:ext>
            </a:extLst>
          </p:cNvPr>
          <p:cNvSpPr txBox="1">
            <a:spLocks/>
          </p:cNvSpPr>
          <p:nvPr/>
        </p:nvSpPr>
        <p:spPr>
          <a:xfrm>
            <a:off x="524038" y="3708290"/>
            <a:ext cx="4381898" cy="5616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Bảo mật và linh hoạt</a:t>
            </a:r>
            <a:r>
              <a:rPr lang="vi-VN">
                <a:latin typeface="Segoe UI" panose="020B0502040204020203" pitchFamily="34" charset="0"/>
                <a:cs typeface="Segoe UI" panose="020B0502040204020203" pitchFamily="34" charset="0"/>
                <a:sym typeface="Symbol" panose="05050102010706020507" pitchFamily="18" charset="2"/>
              </a:rPr>
              <a:t>.</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254258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4606704-5F2F-A2E7-206F-1CB925B4C0F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8EAD2ACD-1922-7506-8456-869734B86362}"/>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94513B6-FD9A-8609-14BA-C2CB0639710A}"/>
              </a:ext>
            </a:extLst>
          </p:cNvPr>
          <p:cNvSpPr txBox="1">
            <a:spLocks noGrp="1"/>
          </p:cNvSpPr>
          <p:nvPr>
            <p:ph type="title"/>
          </p:nvPr>
        </p:nvSpPr>
        <p:spPr>
          <a:xfrm>
            <a:off x="2681743"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A8242E56-614C-812D-8532-003001CAD95F}"/>
              </a:ext>
            </a:extLst>
          </p:cNvPr>
          <p:cNvPicPr>
            <a:picLocks noChangeAspect="1"/>
          </p:cNvPicPr>
          <p:nvPr/>
        </p:nvPicPr>
        <p:blipFill>
          <a:blip r:embed="rId4"/>
          <a:srcRect t="96" b="96"/>
          <a:stretch/>
        </p:blipFill>
        <p:spPr>
          <a:xfrm>
            <a:off x="5305318" y="1355677"/>
            <a:ext cx="3172150" cy="3172150"/>
          </a:xfrm>
          <a:prstGeom prst="roundRect">
            <a:avLst/>
          </a:prstGeom>
        </p:spPr>
      </p:pic>
      <p:sp>
        <p:nvSpPr>
          <p:cNvPr id="4" name="Google Shape;243;p31">
            <a:extLst>
              <a:ext uri="{FF2B5EF4-FFF2-40B4-BE49-F238E27FC236}">
                <a16:creationId xmlns:a16="http://schemas.microsoft.com/office/drawing/2014/main" id="{E08ED809-EA73-5E4F-214C-9B51CD0427DC}"/>
              </a:ext>
            </a:extLst>
          </p:cNvPr>
          <p:cNvSpPr txBox="1">
            <a:spLocks noGrp="1"/>
          </p:cNvSpPr>
          <p:nvPr>
            <p:ph type="subTitle" idx="1"/>
          </p:nvPr>
        </p:nvSpPr>
        <p:spPr>
          <a:xfrm>
            <a:off x="515874"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Ứng dụng:</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0E75AC0-9615-C374-C6E5-15F2B4393BA4}"/>
              </a:ext>
            </a:extLst>
          </p:cNvPr>
          <p:cNvSpPr txBox="1">
            <a:spLocks/>
          </p:cNvSpPr>
          <p:nvPr/>
        </p:nvSpPr>
        <p:spPr>
          <a:xfrm>
            <a:off x="490794" y="1721484"/>
            <a:ext cx="4381898"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Triển khai hạ tầng mạng</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12FCA59F-FF7F-4F86-2313-E4DE8FC43FF9}"/>
              </a:ext>
            </a:extLst>
          </p:cNvPr>
          <p:cNvSpPr txBox="1">
            <a:spLocks/>
          </p:cNvSpPr>
          <p:nvPr/>
        </p:nvSpPr>
        <p:spPr>
          <a:xfrm>
            <a:off x="490794" y="2202853"/>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Hỗ trợ phát triển và thử nghiệm</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02B4834-3021-AB38-A0CB-AEF5FCFC86B9}"/>
              </a:ext>
            </a:extLst>
          </p:cNvPr>
          <p:cNvSpPr txBox="1">
            <a:spLocks/>
          </p:cNvSpPr>
          <p:nvPr/>
        </p:nvSpPr>
        <p:spPr>
          <a:xfrm>
            <a:off x="490794" y="268422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Quản lý mạng nâng cao</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298631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EF864AA5-9D79-76CA-54DD-642C2152D0D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C7784FEA-68AC-2945-401B-A91EE5511009}"/>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8DE6D82-A392-027B-BD28-1671DC34EC81}"/>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2826F206-683D-4D29-5831-E23D7155F204}"/>
              </a:ext>
            </a:extLst>
          </p:cNvPr>
          <p:cNvSpPr txBox="1">
            <a:spLocks noGrp="1"/>
          </p:cNvSpPr>
          <p:nvPr>
            <p:ph type="subTitle" idx="1"/>
          </p:nvPr>
        </p:nvSpPr>
        <p:spPr>
          <a:xfrm>
            <a:off x="515874" y="1073534"/>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Thành phần </a:t>
            </a:r>
            <a:r>
              <a:rPr lang="vi-VN" sz="2000" b="1" err="1">
                <a:latin typeface="Segoe UI" panose="020B0502040204020203" pitchFamily="34" charset="0"/>
                <a:cs typeface="Segoe UI" panose="020B0502040204020203" pitchFamily="34" charset="0"/>
              </a:rPr>
              <a:t>Benchmark</a:t>
            </a:r>
            <a:r>
              <a:rPr lang="vi-VN" sz="2000" b="1">
                <a:latin typeface="Segoe UI" panose="020B0502040204020203" pitchFamily="34" charset="0"/>
                <a:cs typeface="Segoe UI" panose="020B0502040204020203" pitchFamily="34" charset="0"/>
              </a:rPr>
              <a: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8FFF10C5-B42F-2F72-81AA-65916EBD15F9}"/>
              </a:ext>
            </a:extLst>
          </p:cNvPr>
          <p:cNvSpPr txBox="1">
            <a:spLocks/>
          </p:cNvSpPr>
          <p:nvPr/>
        </p:nvSpPr>
        <p:spPr>
          <a:xfrm>
            <a:off x="515874" y="2938140"/>
            <a:ext cx="7847582"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dirty="0">
                <a:latin typeface="Segoe UI" panose="020B0502040204020203" pitchFamily="34" charset="0"/>
                <a:cs typeface="Segoe UI" panose="020B0502040204020203" pitchFamily="34" charset="0"/>
                <a:sym typeface="Symbol" panose="05050102010706020507" pitchFamily="18" charset="2"/>
              </a:rPr>
              <a:t>- Các tiêu chí đánh giá: Hiệu năng </a:t>
            </a:r>
            <a:r>
              <a:rPr lang="vi-VN" b="1" dirty="0">
                <a:latin typeface="Segoe UI" panose="020B0502040204020203" pitchFamily="34" charset="0"/>
                <a:cs typeface="Segoe UI" panose="020B0502040204020203" pitchFamily="34" charset="0"/>
                <a:sym typeface="Symbol" panose="05050102010706020507" pitchFamily="18" charset="2"/>
              </a:rPr>
              <a:t>CPU</a:t>
            </a: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RAM</a:t>
            </a: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Disk I/O</a:t>
            </a: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Network I/O</a:t>
            </a:r>
            <a:r>
              <a:rPr lang="en-US" b="1" dirty="0">
                <a:latin typeface="Segoe UI" panose="020B0502040204020203" pitchFamily="34" charset="0"/>
                <a:cs typeface="Segoe UI" panose="020B0502040204020203" pitchFamily="34" charset="0"/>
                <a:sym typeface="Symbol" panose="05050102010706020507" pitchFamily="18" charset="2"/>
              </a:rPr>
              <a:t>.</a:t>
            </a:r>
            <a:endParaRPr lang="vi-VN" sz="1200" dirty="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01615159-0749-F6F0-0E68-2EF9F0948192}"/>
              </a:ext>
            </a:extLst>
          </p:cNvPr>
          <p:cNvSpPr txBox="1">
            <a:spLocks/>
          </p:cNvSpPr>
          <p:nvPr/>
        </p:nvSpPr>
        <p:spPr>
          <a:xfrm>
            <a:off x="515874" y="1523518"/>
            <a:ext cx="7847582"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nSpc>
                <a:spcPct val="150000"/>
              </a:lnSpc>
            </a:pPr>
            <a:r>
              <a:rPr lang="vi-VN" dirty="0">
                <a:latin typeface="Segoe UI" panose="020B0502040204020203" pitchFamily="34" charset="0"/>
                <a:cs typeface="Segoe UI" panose="020B0502040204020203" pitchFamily="34" charset="0"/>
                <a:sym typeface="Symbol" panose="05050102010706020507" pitchFamily="18" charset="2"/>
              </a:rPr>
              <a:t>- So sánh hiệu năng giữa hai phương pháp ảo hóa:</a:t>
            </a:r>
            <a:br>
              <a:rPr lang="vi-VN" dirty="0">
                <a:latin typeface="Segoe UI" panose="020B0502040204020203" pitchFamily="34" charset="0"/>
                <a:cs typeface="Segoe UI" panose="020B0502040204020203" pitchFamily="34" charset="0"/>
                <a:sym typeface="Symbol" panose="05050102010706020507" pitchFamily="18" charset="2"/>
              </a:rPr>
            </a:br>
            <a:r>
              <a:rPr lang="vi-VN" dirty="0">
                <a:latin typeface="Segoe UI" panose="020B0502040204020203" pitchFamily="34" charset="0"/>
                <a:cs typeface="Segoe UI" panose="020B0502040204020203" pitchFamily="34" charset="0"/>
                <a:sym typeface="Symbol" panose="05050102010706020507" pitchFamily="18" charset="2"/>
              </a:rPr>
              <a:t>         + KVM: Chạy trên Linux (DualBoot, không có lớp trung gian)</a:t>
            </a:r>
          </a:p>
          <a:p>
            <a:pPr marL="0" indent="0">
              <a:lnSpc>
                <a:spcPct val="150000"/>
              </a:lnSpc>
            </a:pPr>
            <a:r>
              <a:rPr lang="vi-VN" dirty="0">
                <a:latin typeface="Segoe UI" panose="020B0502040204020203" pitchFamily="34" charset="0"/>
                <a:cs typeface="Segoe UI" panose="020B0502040204020203" pitchFamily="34" charset="0"/>
                <a:sym typeface="Symbol" panose="05050102010706020507" pitchFamily="18" charset="2"/>
              </a:rPr>
              <a:t>         + VMware: Chạy trên Windows (sử dụng hệ điều hành chủ)</a:t>
            </a:r>
          </a:p>
          <a:p>
            <a:pPr marL="0" indent="0">
              <a:lnSpc>
                <a:spcPct val="150000"/>
              </a:lnSpc>
            </a:pPr>
            <a:endParaRPr lang="vi-VN" sz="1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4067823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7145D35-8463-57BF-E2DC-69F105ACCBE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5E0E45AE-481B-7CCD-1ED6-F6A64C5ED0CE}"/>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FA2474AF-E62F-809B-31D4-5C1AD06D00EB}"/>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73C5FF6-5C3B-39BE-6BED-164A9024465B}"/>
              </a:ext>
            </a:extLst>
          </p:cNvPr>
          <p:cNvSpPr txBox="1">
            <a:spLocks noGrp="1"/>
          </p:cNvSpPr>
          <p:nvPr>
            <p:ph type="subTitle" idx="1"/>
          </p:nvPr>
        </p:nvSpPr>
        <p:spPr>
          <a:xfrm>
            <a:off x="515874" y="902931"/>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Môi trường thử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08969B90-A7E2-040A-A3DA-86EFD842BC3A}"/>
              </a:ext>
            </a:extLst>
          </p:cNvPr>
          <p:cNvSpPr txBox="1">
            <a:spLocks/>
          </p:cNvSpPr>
          <p:nvPr/>
        </p:nvSpPr>
        <p:spPr>
          <a:xfrm>
            <a:off x="523785" y="1257083"/>
            <a:ext cx="7754801" cy="7520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pPr>
            <a:r>
              <a:rPr lang="vi-VN" sz="1400" dirty="0">
                <a:latin typeface="Segoe UI" panose="020B0502040204020203" pitchFamily="34" charset="0"/>
                <a:cs typeface="Segoe UI" panose="020B0502040204020203" pitchFamily="34" charset="0"/>
                <a:sym typeface="Symbol" panose="05050102010706020507" pitchFamily="18" charset="2"/>
              </a:rPr>
              <a:t>- Phần cứng: </a:t>
            </a:r>
            <a:r>
              <a:rPr lang="vi-VN" sz="1400" b="1" dirty="0">
                <a:latin typeface="Segoe UI" panose="020B0502040204020203" pitchFamily="34" charset="0"/>
                <a:cs typeface="Segoe UI" panose="020B0502040204020203" pitchFamily="34" charset="0"/>
                <a:sym typeface="Symbol" panose="05050102010706020507" pitchFamily="18" charset="2"/>
              </a:rPr>
              <a:t>Laptop Lenovo Gaming LOQ 2024, CPU Intel Core i5-12450HX, RAM 24GB DDR5, SSD NVMe 512GB.</a:t>
            </a:r>
            <a:endParaRPr lang="vi-VN" sz="1100" b="1" dirty="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66222F7B-55E1-8C2E-FD0E-3E20CBF62B66}"/>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graphicFrame>
        <p:nvGraphicFramePr>
          <p:cNvPr id="2" name="Table 1">
            <a:extLst>
              <a:ext uri="{FF2B5EF4-FFF2-40B4-BE49-F238E27FC236}">
                <a16:creationId xmlns:a16="http://schemas.microsoft.com/office/drawing/2014/main" id="{1F10C17B-16C3-C2E4-456A-D23A4FD8C54D}"/>
              </a:ext>
            </a:extLst>
          </p:cNvPr>
          <p:cNvGraphicFramePr>
            <a:graphicFrameLocks noGrp="1"/>
          </p:cNvGraphicFramePr>
          <p:nvPr>
            <p:extLst>
              <p:ext uri="{D42A27DB-BD31-4B8C-83A1-F6EECF244321}">
                <p14:modId xmlns:p14="http://schemas.microsoft.com/office/powerpoint/2010/main" val="1006120042"/>
              </p:ext>
            </p:extLst>
          </p:nvPr>
        </p:nvGraphicFramePr>
        <p:xfrm>
          <a:off x="719818" y="2119973"/>
          <a:ext cx="7558768" cy="2664587"/>
        </p:xfrm>
        <a:graphic>
          <a:graphicData uri="http://schemas.openxmlformats.org/drawingml/2006/table">
            <a:tbl>
              <a:tblPr firstRow="1" bandRow="1">
                <a:tableStyleId>{C8D6BFB9-08DC-4C08-AC5F-8D1C368DBD98}</a:tableStyleId>
              </a:tblPr>
              <a:tblGrid>
                <a:gridCol w="1807531">
                  <a:extLst>
                    <a:ext uri="{9D8B030D-6E8A-4147-A177-3AD203B41FA5}">
                      <a16:colId xmlns:a16="http://schemas.microsoft.com/office/drawing/2014/main" val="3281491724"/>
                    </a:ext>
                  </a:extLst>
                </a:gridCol>
                <a:gridCol w="5751237">
                  <a:extLst>
                    <a:ext uri="{9D8B030D-6E8A-4147-A177-3AD203B41FA5}">
                      <a16:colId xmlns:a16="http://schemas.microsoft.com/office/drawing/2014/main" val="2891002456"/>
                    </a:ext>
                  </a:extLst>
                </a:gridCol>
              </a:tblGrid>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none" kern="100" err="1">
                          <a:solidFill>
                            <a:srgbClr val="467886"/>
                          </a:solidFill>
                          <a:effectLst/>
                          <a:latin typeface="Montserrat" panose="00000500000000000000" pitchFamily="50" charset="0"/>
                          <a:ea typeface="Aptos" panose="020B0004020202020204" pitchFamily="34" charset="0"/>
                          <a:hlinkClick r:id="rId4"/>
                        </a:rPr>
                        <a:t>Intel</a:t>
                      </a:r>
                      <a:r>
                        <a:rPr lang="vi-VN" sz="1300" u="none" kern="100">
                          <a:solidFill>
                            <a:srgbClr val="467886"/>
                          </a:solidFill>
                          <a:effectLst/>
                          <a:latin typeface="Montserrat" panose="00000500000000000000" pitchFamily="50" charset="0"/>
                          <a:ea typeface="Aptos" panose="020B0004020202020204" pitchFamily="34" charset="0"/>
                          <a:hlinkClick r:id="rId4"/>
                        </a:rPr>
                        <a:t> </a:t>
                      </a:r>
                      <a:r>
                        <a:rPr lang="vi-VN" sz="1300" u="none" kern="100" err="1">
                          <a:solidFill>
                            <a:srgbClr val="467886"/>
                          </a:solidFill>
                          <a:effectLst/>
                          <a:latin typeface="Montserrat" panose="00000500000000000000" pitchFamily="50" charset="0"/>
                          <a:ea typeface="Aptos" panose="020B0004020202020204" pitchFamily="34" charset="0"/>
                          <a:hlinkClick r:id="rId4"/>
                        </a:rPr>
                        <a:t>Core</a:t>
                      </a:r>
                      <a:r>
                        <a:rPr lang="vi-VN" sz="1300" u="none" kern="100">
                          <a:solidFill>
                            <a:srgbClr val="467886"/>
                          </a:solidFill>
                          <a:effectLst/>
                          <a:latin typeface="Montserrat" panose="00000500000000000000" pitchFamily="50" charset="0"/>
                          <a:ea typeface="Aptos" panose="020B0004020202020204" pitchFamily="34" charset="0"/>
                          <a:hlinkClick r:id="rId4"/>
                        </a:rPr>
                        <a:t> i5-12450HX</a:t>
                      </a:r>
                      <a:r>
                        <a:rPr lang="vi-VN" sz="1300" u="none" kern="100">
                          <a:effectLst/>
                          <a:latin typeface="Montserrat" panose="00000500000000000000" pitchFamily="50" charset="0"/>
                          <a:ea typeface="Aptos" panose="020B0004020202020204" pitchFamily="34" charset="0"/>
                        </a:rPr>
                        <a:t> </a:t>
                      </a:r>
                      <a:r>
                        <a:rPr lang="vi-VN" sz="1300" kern="100">
                          <a:effectLst/>
                          <a:latin typeface="Montserrat" panose="00000500000000000000" pitchFamily="50" charset="0"/>
                          <a:ea typeface="Aptos" panose="020B0004020202020204" pitchFamily="34" charset="0"/>
                        </a:rPr>
                        <a:t>– 8 nhân (4P-core, 4E-core), 12 luồng</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908225837"/>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RAM</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24GB DDR5</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4152494600"/>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Lưu trữ</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512GB SSD </a:t>
                      </a:r>
                      <a:r>
                        <a:rPr lang="vi-VN" sz="1300" kern="100" err="1">
                          <a:effectLst/>
                          <a:latin typeface="Montserrat" panose="00000500000000000000" pitchFamily="50" charset="0"/>
                          <a:ea typeface="Aptos" panose="020B0004020202020204" pitchFamily="34" charset="0"/>
                        </a:rPr>
                        <a:t>NVMe</a:t>
                      </a:r>
                      <a:r>
                        <a:rPr lang="vi-VN" sz="1300" kern="100">
                          <a:effectLst/>
                          <a:latin typeface="Montserrat" panose="00000500000000000000" pitchFamily="50" charset="0"/>
                          <a:ea typeface="Aptos" panose="020B0004020202020204" pitchFamily="34" charset="0"/>
                        </a:rPr>
                        <a:t> </a:t>
                      </a:r>
                      <a:r>
                        <a:rPr lang="vi-VN" sz="1300" kern="100" err="1">
                          <a:effectLst/>
                          <a:latin typeface="Montserrat" panose="00000500000000000000" pitchFamily="50" charset="0"/>
                          <a:ea typeface="Aptos" panose="020B0004020202020204" pitchFamily="34" charset="0"/>
                        </a:rPr>
                        <a:t>PCIe</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1125225942"/>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GPU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sng" kern="100" err="1">
                          <a:solidFill>
                            <a:srgbClr val="467886"/>
                          </a:solidFill>
                          <a:effectLst/>
                          <a:latin typeface="Montserrat" panose="00000500000000000000" pitchFamily="50" charset="0"/>
                          <a:ea typeface="Aptos" panose="020B0004020202020204" pitchFamily="34" charset="0"/>
                          <a:hlinkClick r:id="rId5"/>
                        </a:rPr>
                        <a:t>Nvidia</a:t>
                      </a:r>
                      <a:r>
                        <a:rPr lang="vi-VN" sz="1300" u="sng" kern="100">
                          <a:solidFill>
                            <a:srgbClr val="467886"/>
                          </a:solidFill>
                          <a:effectLst/>
                          <a:latin typeface="Montserrat" panose="00000500000000000000" pitchFamily="50" charset="0"/>
                          <a:ea typeface="Aptos" panose="020B0004020202020204" pitchFamily="34" charset="0"/>
                          <a:hlinkClick r:id="rId5"/>
                        </a:rPr>
                        <a:t> RTX 3050 6GB</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248670801"/>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Chuẩn </a:t>
                      </a:r>
                      <a:r>
                        <a:rPr lang="vi-VN" sz="1300" b="1" kern="100" err="1">
                          <a:effectLst/>
                          <a:latin typeface="Montserrat" panose="00000500000000000000" pitchFamily="50" charset="0"/>
                          <a:ea typeface="Aptos" panose="020B0004020202020204" pitchFamily="34" charset="0"/>
                        </a:rPr>
                        <a:t>Wifi</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Wifi 6</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656834622"/>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sng" kern="100">
                          <a:solidFill>
                            <a:srgbClr val="467886"/>
                          </a:solidFill>
                          <a:effectLst/>
                          <a:latin typeface="Montserrat" panose="00000500000000000000" pitchFamily="50" charset="0"/>
                          <a:ea typeface="Aptos" panose="020B0004020202020204" pitchFamily="34" charset="0"/>
                          <a:hlinkClick r:id="rId4"/>
                        </a:rPr>
                        <a:t>Intel Core i5-12450HX</a:t>
                      </a:r>
                      <a:r>
                        <a:rPr lang="vi-VN" sz="1300" kern="100">
                          <a:effectLst/>
                          <a:latin typeface="Montserrat" panose="00000500000000000000" pitchFamily="50" charset="0"/>
                          <a:ea typeface="Aptos" panose="020B0004020202020204" pitchFamily="34" charset="0"/>
                        </a:rPr>
                        <a:t> – 8 nhân (4P-core, 4E-core), 12 luồng</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1790803125"/>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Điều kiện thí nghiệm</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Nhiệt độ phòng được duy trì ổn định ở mức 26°C. Sau mỗi kịch bản thí nghiệm, hệ thống được nghỉ 30 phút để hạ nhiệt.</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3721633396"/>
                  </a:ext>
                </a:extLst>
              </a:tr>
            </a:tbl>
          </a:graphicData>
        </a:graphic>
      </p:graphicFrame>
    </p:spTree>
    <p:extLst>
      <p:ext uri="{BB962C8B-B14F-4D97-AF65-F5344CB8AC3E}">
        <p14:creationId xmlns:p14="http://schemas.microsoft.com/office/powerpoint/2010/main" val="37479032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31E0CBD-634D-6307-E803-B2D04AD85E6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A9CC1AA-13EE-76EF-CAF5-4D29AE95A49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3B2E0A1-6788-7A56-E7A6-75F051D74FDF}"/>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B183E614-9FD0-A8C7-0C94-B4BF2A1C769A}"/>
              </a:ext>
            </a:extLst>
          </p:cNvPr>
          <p:cNvSpPr txBox="1">
            <a:spLocks noGrp="1"/>
          </p:cNvSpPr>
          <p:nvPr>
            <p:ph type="subTitle" idx="1"/>
          </p:nvPr>
        </p:nvSpPr>
        <p:spPr>
          <a:xfrm>
            <a:off x="515874" y="902931"/>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Môi trường thử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B1B52F1F-1286-0E0C-3EC4-784425C79CC6}"/>
              </a:ext>
            </a:extLst>
          </p:cNvPr>
          <p:cNvSpPr txBox="1">
            <a:spLocks/>
          </p:cNvSpPr>
          <p:nvPr/>
        </p:nvSpPr>
        <p:spPr>
          <a:xfrm>
            <a:off x="515874" y="1341857"/>
            <a:ext cx="7847582" cy="20136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Phần mềm:</a:t>
            </a:r>
          </a:p>
          <a:p>
            <a:pPr marL="0" indent="0" algn="just">
              <a:lnSpc>
                <a:spcPct val="150000"/>
              </a:lnSpc>
            </a:pPr>
            <a:r>
              <a:rPr lang="vi-VN" dirty="0">
                <a:latin typeface="Segoe UI" panose="020B0502040204020203" pitchFamily="34" charset="0"/>
                <a:cs typeface="Segoe UI" panose="020B0502040204020203" pitchFamily="34" charset="0"/>
                <a:sym typeface="Symbol" panose="05050102010706020507" pitchFamily="18" charset="2"/>
              </a:rPr>
              <a:t>          + KVM: Chạy trên Kali Linux 2024.3, sử dụng máy ảo Ubuntu Server 22.04 dùng 1 Processor, 4 core</a:t>
            </a:r>
            <a:r>
              <a:rPr lang="en-US" dirty="0">
                <a:latin typeface="Segoe UI" panose="020B0502040204020203" pitchFamily="34" charset="0"/>
                <a:cs typeface="Segoe UI" panose="020B0502040204020203" pitchFamily="34" charset="0"/>
                <a:sym typeface="Symbol" panose="05050102010706020507" pitchFamily="18" charset="2"/>
              </a:rPr>
              <a:t>s</a:t>
            </a:r>
            <a:r>
              <a:rPr lang="vi-VN" dirty="0">
                <a:latin typeface="Segoe UI" panose="020B0502040204020203" pitchFamily="34" charset="0"/>
                <a:cs typeface="Segoe UI" panose="020B0502040204020203" pitchFamily="34" charset="0"/>
                <a:sym typeface="Symbol" panose="05050102010706020507" pitchFamily="18" charset="2"/>
              </a:rPr>
              <a:t> CPU, 4GB RAM, 64GB Disk</a:t>
            </a:r>
          </a:p>
          <a:p>
            <a:pPr marL="0" indent="0" algn="just">
              <a:lnSpc>
                <a:spcPct val="150000"/>
              </a:lnSpc>
            </a:pPr>
            <a:r>
              <a:rPr lang="vi-VN" dirty="0">
                <a:latin typeface="Segoe UI" panose="020B0502040204020203" pitchFamily="34" charset="0"/>
                <a:cs typeface="Segoe UI" panose="020B0502040204020203" pitchFamily="34" charset="0"/>
                <a:sym typeface="Symbol" panose="05050102010706020507" pitchFamily="18" charset="2"/>
              </a:rPr>
              <a:t>          + VMware Workstation Pro: Chạy trên Windows 11 Home 23H2, sử dụng máy ảo Ubuntu Server 22.04 dùng 1 Processor, 4 core</a:t>
            </a:r>
            <a:r>
              <a:rPr lang="en-US" dirty="0">
                <a:latin typeface="Segoe UI" panose="020B0502040204020203" pitchFamily="34" charset="0"/>
                <a:cs typeface="Segoe UI" panose="020B0502040204020203" pitchFamily="34" charset="0"/>
                <a:sym typeface="Symbol" panose="05050102010706020507" pitchFamily="18" charset="2"/>
              </a:rPr>
              <a:t>s</a:t>
            </a:r>
            <a:r>
              <a:rPr lang="vi-VN" dirty="0">
                <a:latin typeface="Segoe UI" panose="020B0502040204020203" pitchFamily="34" charset="0"/>
                <a:cs typeface="Segoe UI" panose="020B0502040204020203" pitchFamily="34" charset="0"/>
                <a:sym typeface="Symbol" panose="05050102010706020507" pitchFamily="18" charset="2"/>
              </a:rPr>
              <a:t> CPU, 4GB RAM, 64GB Disk</a:t>
            </a:r>
          </a:p>
        </p:txBody>
      </p:sp>
    </p:spTree>
    <p:extLst>
      <p:ext uri="{BB962C8B-B14F-4D97-AF65-F5344CB8AC3E}">
        <p14:creationId xmlns:p14="http://schemas.microsoft.com/office/powerpoint/2010/main" val="36646101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99CDBA93-F881-3AB2-4621-FF1B20709831}"/>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AA186E3-2727-9685-7171-58746D764FBB}"/>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A5EE9FB-E010-FA59-06E7-F780A61C3E20}"/>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C26AE86-7A99-A854-455B-0A7951BB505E}"/>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4B5ACC9A-2234-8E84-5855-885BE05997E4}"/>
              </a:ext>
            </a:extLst>
          </p:cNvPr>
          <p:cNvSpPr txBox="1">
            <a:spLocks/>
          </p:cNvSpPr>
          <p:nvPr/>
        </p:nvSpPr>
        <p:spPr>
          <a:xfrm>
            <a:off x="515874" y="1683530"/>
            <a:ext cx="7847582" cy="25014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Về đối tượng:</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Thực hiện truy vấn trên 1 Database gồm 3 bảng là staffs (1 triệu bảng ghi), products (300 000 bảng ghi) và partner (100 000 bảng ghi).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Trong đó, staffs.id sẽ là khoá chính của bảng sfatfs, đồng thời cũng được 2 bảng products (poducts.manager_id) và parner (parner.manager_id) tham chiếu đến.</a:t>
            </a:r>
          </a:p>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Về các bài test: </a:t>
            </a:r>
            <a:r>
              <a:rPr lang="vi-VN" dirty="0">
                <a:latin typeface="Segoe UI" panose="020B0502040204020203" pitchFamily="34" charset="0"/>
                <a:cs typeface="Segoe UI" panose="020B0502040204020203" pitchFamily="34" charset="0"/>
                <a:sym typeface="Symbol" panose="05050102010706020507" pitchFamily="18" charset="2"/>
              </a:rPr>
              <a:t>gồm 11 bài, độ phức tạp tăng dần từ những câu truy vấn đơn giản như hiển thị bảng, cho đến các phép toán logic như giao, hợp, kết, điều kiện,…</a:t>
            </a:r>
          </a:p>
        </p:txBody>
      </p:sp>
      <p:sp>
        <p:nvSpPr>
          <p:cNvPr id="2" name="Google Shape;243;p31">
            <a:extLst>
              <a:ext uri="{FF2B5EF4-FFF2-40B4-BE49-F238E27FC236}">
                <a16:creationId xmlns:a16="http://schemas.microsoft.com/office/drawing/2014/main" id="{C95F1CEF-9A79-A9E6-3C47-3C3DCAD90A7D}"/>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335977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1E82861-DC7F-2920-38B6-5941E5AAE48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61464D3-6782-ADF2-48B3-D5DE22075658}"/>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D57FEF36-E05F-8A97-FD8C-9ED07AB5D1CE}"/>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5F1A8A2-61BF-D361-6AAE-7C59E77E1F4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1BD7019A-89E8-DFEE-BBDE-FDDBA7E8CFD5}"/>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4E7A95EB-9D82-4B56-8FEF-B2CFD3FA5CB3}"/>
              </a:ext>
            </a:extLst>
          </p:cNvPr>
          <p:cNvSpPr txBox="1">
            <a:spLocks/>
          </p:cNvSpPr>
          <p:nvPr/>
        </p:nvSpPr>
        <p:spPr>
          <a:xfrm>
            <a:off x="515874" y="1770205"/>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Thời gian xử lí:</a:t>
            </a:r>
          </a:p>
        </p:txBody>
      </p:sp>
      <p:pic>
        <p:nvPicPr>
          <p:cNvPr id="7" name="Picture 6" descr="A graph with a line and a line graph&#10;&#10;Description automatically generated">
            <a:extLst>
              <a:ext uri="{FF2B5EF4-FFF2-40B4-BE49-F238E27FC236}">
                <a16:creationId xmlns:a16="http://schemas.microsoft.com/office/drawing/2014/main" id="{EFBAE6F9-62C6-556D-60D8-E4460B83DD2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88191" y="2185952"/>
            <a:ext cx="3477260" cy="2113280"/>
          </a:xfrm>
          <a:prstGeom prst="rect">
            <a:avLst/>
          </a:prstGeom>
          <a:noFill/>
          <a:ln>
            <a:solidFill>
              <a:schemeClr val="tx1"/>
            </a:solidFill>
          </a:ln>
        </p:spPr>
      </p:pic>
      <p:sp>
        <p:nvSpPr>
          <p:cNvPr id="8" name="Google Shape;243;p31">
            <a:extLst>
              <a:ext uri="{FF2B5EF4-FFF2-40B4-BE49-F238E27FC236}">
                <a16:creationId xmlns:a16="http://schemas.microsoft.com/office/drawing/2014/main" id="{3EB92F04-376B-CC21-8E0F-A7D63540CFB8}"/>
              </a:ext>
            </a:extLst>
          </p:cNvPr>
          <p:cNvSpPr txBox="1">
            <a:spLocks/>
          </p:cNvSpPr>
          <p:nvPr/>
        </p:nvSpPr>
        <p:spPr>
          <a:xfrm>
            <a:off x="4818453" y="1792220"/>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Hiệu suất CPU:</a:t>
            </a:r>
          </a:p>
        </p:txBody>
      </p:sp>
      <p:pic>
        <p:nvPicPr>
          <p:cNvPr id="9" name="Picture 8" descr="A graph of a computer hardware&#10;&#10;Description automatically generated with medium confidence">
            <a:extLst>
              <a:ext uri="{FF2B5EF4-FFF2-40B4-BE49-F238E27FC236}">
                <a16:creationId xmlns:a16="http://schemas.microsoft.com/office/drawing/2014/main" id="{6EF6CF49-0EF0-D250-44AF-5D50CEA53CFE}"/>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54089" y="2182790"/>
            <a:ext cx="3477260" cy="2136504"/>
          </a:xfrm>
          <a:prstGeom prst="rect">
            <a:avLst/>
          </a:prstGeom>
          <a:noFill/>
          <a:ln>
            <a:solidFill>
              <a:schemeClr val="tx1"/>
            </a:solidFill>
          </a:ln>
        </p:spPr>
      </p:pic>
      <p:sp>
        <p:nvSpPr>
          <p:cNvPr id="10" name="Rectangle 9">
            <a:extLst>
              <a:ext uri="{FF2B5EF4-FFF2-40B4-BE49-F238E27FC236}">
                <a16:creationId xmlns:a16="http://schemas.microsoft.com/office/drawing/2014/main" id="{54FDB2BE-75A9-BC53-58F1-FE77400EC035}"/>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208874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14C2A81-574C-58F4-266B-9BEA9426DB74}"/>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71991C0-AD54-B2EF-647D-5352BA2736A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A462AFDA-86EF-80A0-1468-95A397B106CC}"/>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7C47CA2-B9C6-4FE4-C3FB-A29545F4CE4D}"/>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F8C69040-B4B9-361D-C8D8-E84FB31EE003}"/>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3D4065EB-4541-D268-D67F-5C3E94B46CF0}"/>
              </a:ext>
            </a:extLst>
          </p:cNvPr>
          <p:cNvSpPr txBox="1">
            <a:spLocks/>
          </p:cNvSpPr>
          <p:nvPr/>
        </p:nvSpPr>
        <p:spPr>
          <a:xfrm>
            <a:off x="584738" y="1879092"/>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Hiệu suất RAM:</a:t>
            </a:r>
          </a:p>
        </p:txBody>
      </p:sp>
      <p:sp>
        <p:nvSpPr>
          <p:cNvPr id="8" name="Google Shape;243;p31">
            <a:extLst>
              <a:ext uri="{FF2B5EF4-FFF2-40B4-BE49-F238E27FC236}">
                <a16:creationId xmlns:a16="http://schemas.microsoft.com/office/drawing/2014/main" id="{6B71991A-464C-CC30-0FC7-6AFB7E08D319}"/>
              </a:ext>
            </a:extLst>
          </p:cNvPr>
          <p:cNvSpPr txBox="1">
            <a:spLocks/>
          </p:cNvSpPr>
          <p:nvPr/>
        </p:nvSpPr>
        <p:spPr>
          <a:xfrm>
            <a:off x="4818453" y="1792219"/>
            <a:ext cx="3952792" cy="672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Tăng trưởng thời gian ở các bài kiểm tra phức tạp:</a:t>
            </a:r>
          </a:p>
        </p:txBody>
      </p:sp>
      <p:sp>
        <p:nvSpPr>
          <p:cNvPr id="10" name="Rectangle 9">
            <a:extLst>
              <a:ext uri="{FF2B5EF4-FFF2-40B4-BE49-F238E27FC236}">
                <a16:creationId xmlns:a16="http://schemas.microsoft.com/office/drawing/2014/main" id="{B64E822B-4FF7-0686-019F-19FBFB6E70FA}"/>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pic>
        <p:nvPicPr>
          <p:cNvPr id="3" name="Picture 2" descr="A graph with orange and blue lines&#10;&#10;Description automatically generated">
            <a:extLst>
              <a:ext uri="{FF2B5EF4-FFF2-40B4-BE49-F238E27FC236}">
                <a16:creationId xmlns:a16="http://schemas.microsoft.com/office/drawing/2014/main" id="{B21AEECD-8CFA-FDEF-4346-582127C9A7E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6423" y="2465129"/>
            <a:ext cx="3626485" cy="2232660"/>
          </a:xfrm>
          <a:prstGeom prst="rect">
            <a:avLst/>
          </a:prstGeom>
          <a:noFill/>
          <a:ln>
            <a:solidFill>
              <a:schemeClr val="tx1"/>
            </a:solidFill>
          </a:ln>
        </p:spPr>
      </p:pic>
      <p:pic>
        <p:nvPicPr>
          <p:cNvPr id="5" name="Picture 4" descr="A graph with blue and red lines&#10;&#10;Description automatically generated">
            <a:extLst>
              <a:ext uri="{FF2B5EF4-FFF2-40B4-BE49-F238E27FC236}">
                <a16:creationId xmlns:a16="http://schemas.microsoft.com/office/drawing/2014/main" id="{242B2B51-3375-2640-5868-EA79F991F3B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891094" y="2465129"/>
            <a:ext cx="3750320" cy="2278706"/>
          </a:xfrm>
          <a:prstGeom prst="rect">
            <a:avLst/>
          </a:prstGeom>
          <a:noFill/>
          <a:ln>
            <a:solidFill>
              <a:schemeClr val="tx1"/>
            </a:solidFill>
          </a:ln>
        </p:spPr>
      </p:pic>
    </p:spTree>
    <p:extLst>
      <p:ext uri="{BB962C8B-B14F-4D97-AF65-F5344CB8AC3E}">
        <p14:creationId xmlns:p14="http://schemas.microsoft.com/office/powerpoint/2010/main" val="370906348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EEC57742-936B-809E-ECB8-9A65F24D8652}"/>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24DEC41-0ABE-593D-4FB2-D7AB6325E94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9ED6B5BD-43CE-D78F-57AB-B6D412BD1B99}"/>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3C16D3D8-1664-F4C3-5CAA-75248CFE4565}"/>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0E891251-56D6-F3EF-FF49-F970455F0FA4}"/>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C4D43811-A1FA-F636-B012-FDF38A6698DE}"/>
              </a:ext>
            </a:extLst>
          </p:cNvPr>
          <p:cNvSpPr txBox="1">
            <a:spLocks/>
          </p:cNvSpPr>
          <p:nvPr/>
        </p:nvSpPr>
        <p:spPr>
          <a:xfrm>
            <a:off x="515874" y="1768760"/>
            <a:ext cx="8112252" cy="2852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Kết luận: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 KVM: </a:t>
            </a:r>
            <a:r>
              <a:rPr lang="vi-VN" dirty="0">
                <a:latin typeface="Segoe UI" panose="020B0502040204020203" pitchFamily="34" charset="0"/>
                <a:cs typeface="Segoe UI" panose="020B0502040204020203" pitchFamily="34" charset="0"/>
                <a:sym typeface="Symbol" panose="05050102010706020507" pitchFamily="18" charset="2"/>
              </a:rPr>
              <a:t>Là lựa chọn ưu việt cho các tác vụ xử lý nặng như truy vấn cơ sở dữ liệu phức tạp, nhờ khả năng tận dụng trực tiếp và hiệu quả tài nguyên phần cứng. Tuy nhiên, việc triển khai Dual-boot trên máy thật chạy Linux có độ phức tạp cao hơn, đòi hỏi kiến thức về hệ thống và khả năng xử lý sự cố.</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 VMware: </a:t>
            </a:r>
            <a:r>
              <a:rPr lang="vi-VN" dirty="0">
                <a:latin typeface="Segoe UI" panose="020B0502040204020203" pitchFamily="34" charset="0"/>
                <a:cs typeface="Segoe UI" panose="020B0502040204020203" pitchFamily="34" charset="0"/>
                <a:sym typeface="Symbol" panose="05050102010706020507" pitchFamily="18" charset="2"/>
              </a:rPr>
              <a:t>Dễ dàng cài đặt và sử dụng hơn trên Windows, phù hợp với các tác vụ không yêu cầu hiệu năng cao, nhưng tiêu tốn tài nguyên hơn do phụ thuộc vào lớp trung gian của phần mềm ảo hóa</a:t>
            </a:r>
          </a:p>
        </p:txBody>
      </p:sp>
    </p:spTree>
    <p:extLst>
      <p:ext uri="{BB962C8B-B14F-4D97-AF65-F5344CB8AC3E}">
        <p14:creationId xmlns:p14="http://schemas.microsoft.com/office/powerpoint/2010/main" val="398333360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9"/>
          <p:cNvSpPr txBox="1">
            <a:spLocks noGrp="1"/>
          </p:cNvSpPr>
          <p:nvPr>
            <p:ph type="title" idx="9"/>
          </p:nvPr>
        </p:nvSpPr>
        <p:spPr>
          <a:xfrm>
            <a:off x="748830" y="1040944"/>
            <a:ext cx="775800" cy="63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dirty="0">
                <a:solidFill>
                  <a:schemeClr val="accent2">
                    <a:lumMod val="75000"/>
                    <a:lumOff val="25000"/>
                  </a:schemeClr>
                </a:solidFill>
                <a:latin typeface="Segoe UI Variable Display" pitchFamily="2" charset="0"/>
              </a:rPr>
              <a:t>1.</a:t>
            </a:r>
            <a:endParaRPr dirty="0">
              <a:solidFill>
                <a:schemeClr val="accent2">
                  <a:lumMod val="75000"/>
                  <a:lumOff val="25000"/>
                </a:schemeClr>
              </a:solidFill>
              <a:latin typeface="Segoe UI Variable Display" pitchFamily="2" charset="0"/>
            </a:endParaRPr>
          </a:p>
        </p:txBody>
      </p:sp>
      <p:sp>
        <p:nvSpPr>
          <p:cNvPr id="214" name="Google Shape;214;p29"/>
          <p:cNvSpPr txBox="1">
            <a:spLocks noGrp="1"/>
          </p:cNvSpPr>
          <p:nvPr>
            <p:ph type="title" idx="13"/>
          </p:nvPr>
        </p:nvSpPr>
        <p:spPr>
          <a:xfrm>
            <a:off x="748830" y="2397898"/>
            <a:ext cx="775800" cy="63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solidFill>
                  <a:schemeClr val="accent2">
                    <a:lumMod val="75000"/>
                    <a:lumOff val="25000"/>
                  </a:schemeClr>
                </a:solidFill>
                <a:latin typeface="Segoe UI Variable Display" pitchFamily="2" charset="0"/>
              </a:rPr>
              <a:t>3.</a:t>
            </a:r>
            <a:endParaRPr>
              <a:solidFill>
                <a:schemeClr val="accent2">
                  <a:lumMod val="75000"/>
                  <a:lumOff val="25000"/>
                </a:schemeClr>
              </a:solidFill>
              <a:latin typeface="Segoe UI Variable Display" pitchFamily="2" charset="0"/>
            </a:endParaRPr>
          </a:p>
        </p:txBody>
      </p:sp>
      <p:sp>
        <p:nvSpPr>
          <p:cNvPr id="215" name="Google Shape;215;p29"/>
          <p:cNvSpPr txBox="1">
            <a:spLocks noGrp="1"/>
          </p:cNvSpPr>
          <p:nvPr>
            <p:ph type="title" idx="14"/>
          </p:nvPr>
        </p:nvSpPr>
        <p:spPr>
          <a:xfrm>
            <a:off x="748830" y="1720321"/>
            <a:ext cx="775800" cy="63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solidFill>
                  <a:schemeClr val="accent2">
                    <a:lumMod val="75000"/>
                    <a:lumOff val="25000"/>
                  </a:schemeClr>
                </a:solidFill>
                <a:latin typeface="Segoe UI Variable Display" pitchFamily="2" charset="0"/>
              </a:rPr>
              <a:t>2.</a:t>
            </a:r>
            <a:endParaRPr>
              <a:solidFill>
                <a:schemeClr val="accent2">
                  <a:lumMod val="75000"/>
                  <a:lumOff val="25000"/>
                </a:schemeClr>
              </a:solidFill>
              <a:latin typeface="Segoe UI Variable Display" pitchFamily="2" charset="0"/>
            </a:endParaRPr>
          </a:p>
        </p:txBody>
      </p:sp>
      <p:sp>
        <p:nvSpPr>
          <p:cNvPr id="219" name="Google Shape;219;p29"/>
          <p:cNvSpPr txBox="1">
            <a:spLocks noGrp="1"/>
          </p:cNvSpPr>
          <p:nvPr>
            <p:ph type="title" idx="5"/>
          </p:nvPr>
        </p:nvSpPr>
        <p:spPr>
          <a:xfrm>
            <a:off x="1518287" y="2521556"/>
            <a:ext cx="7019269" cy="4851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vi-VN" sz="2800" dirty="0">
                <a:latin typeface="Segoe UI Variable Display" pitchFamily="2" charset="0"/>
              </a:rPr>
              <a:t>So sánh KVM và VMWare</a:t>
            </a:r>
          </a:p>
        </p:txBody>
      </p:sp>
      <p:sp>
        <p:nvSpPr>
          <p:cNvPr id="220" name="Google Shape;220;p29"/>
          <p:cNvSpPr txBox="1">
            <a:spLocks noGrp="1"/>
          </p:cNvSpPr>
          <p:nvPr>
            <p:ph type="title"/>
          </p:nvPr>
        </p:nvSpPr>
        <p:spPr>
          <a:xfrm>
            <a:off x="3187340" y="127549"/>
            <a:ext cx="3112220" cy="9133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chemeClr val="accent2">
                    <a:lumMod val="90000"/>
                    <a:lumOff val="10000"/>
                  </a:schemeClr>
                </a:solidFill>
                <a:latin typeface="Segoe UI Variable Display" pitchFamily="2" charset="0"/>
              </a:rPr>
              <a:t>NỘI DUNG</a:t>
            </a:r>
            <a:endParaRPr sz="4000">
              <a:solidFill>
                <a:schemeClr val="accent2">
                  <a:lumMod val="90000"/>
                  <a:lumOff val="10000"/>
                </a:schemeClr>
              </a:solidFill>
              <a:latin typeface="Segoe UI Variable Display" pitchFamily="2" charset="0"/>
            </a:endParaRPr>
          </a:p>
        </p:txBody>
      </p:sp>
      <p:sp>
        <p:nvSpPr>
          <p:cNvPr id="221" name="Google Shape;221;p29"/>
          <p:cNvSpPr txBox="1">
            <a:spLocks noGrp="1"/>
          </p:cNvSpPr>
          <p:nvPr>
            <p:ph type="title" idx="2"/>
          </p:nvPr>
        </p:nvSpPr>
        <p:spPr>
          <a:xfrm>
            <a:off x="1518287" y="1105638"/>
            <a:ext cx="3900706" cy="5417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800" dirty="0">
                <a:latin typeface="Segoe UI Variable Display" pitchFamily="2" charset="0"/>
              </a:rPr>
              <a:t>Tổng quan</a:t>
            </a:r>
            <a:endParaRPr sz="2800" dirty="0">
              <a:latin typeface="Segoe UI Variable Display" pitchFamily="2" charset="0"/>
            </a:endParaRPr>
          </a:p>
        </p:txBody>
      </p:sp>
      <p:sp>
        <p:nvSpPr>
          <p:cNvPr id="222" name="Google Shape;222;p29"/>
          <p:cNvSpPr txBox="1">
            <a:spLocks noGrp="1"/>
          </p:cNvSpPr>
          <p:nvPr>
            <p:ph type="title" idx="3"/>
          </p:nvPr>
        </p:nvSpPr>
        <p:spPr>
          <a:xfrm>
            <a:off x="1518287" y="1708351"/>
            <a:ext cx="4871410" cy="63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800">
                <a:latin typeface="Segoe UI Variable Display" pitchFamily="2" charset="0"/>
              </a:rPr>
              <a:t>Chi tiết đề tài</a:t>
            </a:r>
            <a:endParaRPr sz="2800">
              <a:latin typeface="Segoe UI Variable Display" pitchFamily="2" charset="0"/>
            </a:endParaRPr>
          </a:p>
        </p:txBody>
      </p:sp>
      <p:sp>
        <p:nvSpPr>
          <p:cNvPr id="2" name="Google Shape;214;p29">
            <a:extLst>
              <a:ext uri="{FF2B5EF4-FFF2-40B4-BE49-F238E27FC236}">
                <a16:creationId xmlns:a16="http://schemas.microsoft.com/office/drawing/2014/main" id="{939DEBC3-9CCC-D888-70A1-81B46AE057CA}"/>
              </a:ext>
            </a:extLst>
          </p:cNvPr>
          <p:cNvSpPr txBox="1">
            <a:spLocks/>
          </p:cNvSpPr>
          <p:nvPr/>
        </p:nvSpPr>
        <p:spPr>
          <a:xfrm>
            <a:off x="748830" y="3769566"/>
            <a:ext cx="775800"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Montserrat"/>
              <a:buNone/>
              <a:defRPr sz="3000" b="1" i="0" u="none" strike="noStrike" cap="none">
                <a:solidFill>
                  <a:schemeClr val="accen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9pPr>
          </a:lstStyle>
          <a:p>
            <a:pPr algn="r"/>
            <a:r>
              <a:rPr lang="vi-VN">
                <a:solidFill>
                  <a:schemeClr val="accent2">
                    <a:lumMod val="75000"/>
                    <a:lumOff val="25000"/>
                  </a:schemeClr>
                </a:solidFill>
                <a:latin typeface="Segoe UI Variable Display" pitchFamily="2" charset="0"/>
              </a:rPr>
              <a:t>5.</a:t>
            </a:r>
            <a:endParaRPr lang="en">
              <a:solidFill>
                <a:schemeClr val="accent2">
                  <a:lumMod val="75000"/>
                  <a:lumOff val="25000"/>
                </a:schemeClr>
              </a:solidFill>
              <a:latin typeface="Segoe UI Variable Display" pitchFamily="2" charset="0"/>
            </a:endParaRPr>
          </a:p>
        </p:txBody>
      </p:sp>
      <p:sp>
        <p:nvSpPr>
          <p:cNvPr id="3" name="Google Shape;215;p29">
            <a:extLst>
              <a:ext uri="{FF2B5EF4-FFF2-40B4-BE49-F238E27FC236}">
                <a16:creationId xmlns:a16="http://schemas.microsoft.com/office/drawing/2014/main" id="{3AF3497A-95A3-0F65-C16F-A207F9EBADB0}"/>
              </a:ext>
            </a:extLst>
          </p:cNvPr>
          <p:cNvSpPr txBox="1">
            <a:spLocks/>
          </p:cNvSpPr>
          <p:nvPr/>
        </p:nvSpPr>
        <p:spPr>
          <a:xfrm>
            <a:off x="748830" y="3087445"/>
            <a:ext cx="775800"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Montserrat"/>
              <a:buNone/>
              <a:defRPr sz="3000" b="1" i="0" u="none" strike="noStrike" cap="none">
                <a:solidFill>
                  <a:schemeClr val="accen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9pPr>
          </a:lstStyle>
          <a:p>
            <a:pPr algn="r"/>
            <a:r>
              <a:rPr lang="vi-VN">
                <a:solidFill>
                  <a:schemeClr val="accent2">
                    <a:lumMod val="75000"/>
                    <a:lumOff val="25000"/>
                  </a:schemeClr>
                </a:solidFill>
                <a:latin typeface="Segoe UI Variable Display" pitchFamily="2" charset="0"/>
              </a:rPr>
              <a:t>4.</a:t>
            </a:r>
            <a:endParaRPr lang="en">
              <a:solidFill>
                <a:schemeClr val="accent2">
                  <a:lumMod val="75000"/>
                  <a:lumOff val="25000"/>
                </a:schemeClr>
              </a:solidFill>
              <a:latin typeface="Segoe UI Variable Display" pitchFamily="2" charset="0"/>
            </a:endParaRPr>
          </a:p>
        </p:txBody>
      </p:sp>
      <p:sp>
        <p:nvSpPr>
          <p:cNvPr id="4" name="Google Shape;219;p29">
            <a:extLst>
              <a:ext uri="{FF2B5EF4-FFF2-40B4-BE49-F238E27FC236}">
                <a16:creationId xmlns:a16="http://schemas.microsoft.com/office/drawing/2014/main" id="{E9481F73-7ABD-1672-C626-880A28238D1A}"/>
              </a:ext>
            </a:extLst>
          </p:cNvPr>
          <p:cNvSpPr txBox="1">
            <a:spLocks/>
          </p:cNvSpPr>
          <p:nvPr/>
        </p:nvSpPr>
        <p:spPr>
          <a:xfrm>
            <a:off x="1518287" y="3915364"/>
            <a:ext cx="7019269" cy="4851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18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buSzPts val="1100"/>
              <a:buFont typeface="Arial"/>
              <a:buNone/>
            </a:pPr>
            <a:r>
              <a:rPr lang="vi-VN" sz="2800">
                <a:latin typeface="Segoe UI Variable Display" pitchFamily="2" charset="0"/>
              </a:rPr>
              <a:t>Tổng kết và hướng phát triển</a:t>
            </a:r>
          </a:p>
        </p:txBody>
      </p:sp>
      <p:sp>
        <p:nvSpPr>
          <p:cNvPr id="5" name="Google Shape;222;p29">
            <a:extLst>
              <a:ext uri="{FF2B5EF4-FFF2-40B4-BE49-F238E27FC236}">
                <a16:creationId xmlns:a16="http://schemas.microsoft.com/office/drawing/2014/main" id="{F84FE948-70EA-BA2C-62AB-B53EE843AE36}"/>
              </a:ext>
            </a:extLst>
          </p:cNvPr>
          <p:cNvSpPr txBox="1">
            <a:spLocks/>
          </p:cNvSpPr>
          <p:nvPr/>
        </p:nvSpPr>
        <p:spPr>
          <a:xfrm>
            <a:off x="1518287" y="3075475"/>
            <a:ext cx="5535656"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18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vi-VN" sz="2800">
                <a:latin typeface="Segoe UI Variable Display" pitchFamily="2" charset="0"/>
              </a:rPr>
              <a:t>Mô hình, kịch bản triển khai</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4B5E59D-92B1-B4DB-F817-D4CE4F139425}"/>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54C2DE3-058E-B4BF-442A-25A2597A439C}"/>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2AE93076-97D4-2DE8-6C9F-C029148CFFFB}"/>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C88658D-649E-0DF6-5B8E-7B5DFFA6DB11}"/>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663E261-4732-5D79-3806-BB089ECEF0AB}"/>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35921172-D3F9-34D6-FEDD-E5C358D56399}"/>
              </a:ext>
            </a:extLst>
          </p:cNvPr>
          <p:cNvSpPr txBox="1">
            <a:spLocks/>
          </p:cNvSpPr>
          <p:nvPr/>
        </p:nvSpPr>
        <p:spPr>
          <a:xfrm>
            <a:off x="515874" y="1768760"/>
            <a:ext cx="8112252" cy="2852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 Về đối tượng: </a:t>
            </a:r>
            <a:r>
              <a:rPr lang="vi-VN" dirty="0">
                <a:latin typeface="Segoe UI" panose="020B0502040204020203" pitchFamily="34" charset="0"/>
                <a:cs typeface="Segoe UI" panose="020B0502040204020203" pitchFamily="34" charset="0"/>
                <a:sym typeface="Symbol" panose="05050102010706020507" pitchFamily="18" charset="2"/>
              </a:rPr>
              <a:t>Ứng dụng được sử dụng trong kịch bản này là llama-chat, một ứng dụng web mã nguồn mở được clone từ GitHub (dung lượng: 4.17MB).</a:t>
            </a:r>
          </a:p>
          <a:p>
            <a:pPr marL="0" indent="0" algn="just">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 Về các bài test: </a:t>
            </a:r>
            <a:r>
              <a:rPr lang="vi-VN" dirty="0">
                <a:latin typeface="Segoe UI" panose="020B0502040204020203" pitchFamily="34" charset="0"/>
                <a:cs typeface="Segoe UI" panose="020B0502040204020203" pitchFamily="34" charset="0"/>
                <a:sym typeface="Symbol" panose="05050102010706020507" pitchFamily="18" charset="2"/>
              </a:rPr>
              <a:t>Kịch bản được lặp lại 3 lần, mỗi lần bao gồm hai bài test:</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Test x.1: Cài đặt các dependency của ứng dụng thông qua lệnh npm install.</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Test x.2: Khởi chạy ứng dụng bằng lệnh npm run dev.</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(với x là lần lặp thứ i với i ∈ (1,2,3))</a:t>
            </a:r>
          </a:p>
        </p:txBody>
      </p:sp>
    </p:spTree>
    <p:extLst>
      <p:ext uri="{BB962C8B-B14F-4D97-AF65-F5344CB8AC3E}">
        <p14:creationId xmlns:p14="http://schemas.microsoft.com/office/powerpoint/2010/main" val="265242907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D05C30A-08D7-C191-FDA2-2E328B4E9A4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59E7937-A89B-6041-205E-1504F29A594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875C15D-C833-E645-A57B-D18A100F700A}"/>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5B4CC58A-DCBF-A753-3BB5-6E130073E330}"/>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D69B4EFE-C5E9-A539-6813-88FA18222299}"/>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09AEEE8B-B1A3-EC29-7F85-0FB2285861E6}"/>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4493EF8-1FF7-2F9A-C807-E944C139E33F}"/>
              </a:ext>
            </a:extLst>
          </p:cNvPr>
          <p:cNvSpPr txBox="1">
            <a:spLocks/>
          </p:cNvSpPr>
          <p:nvPr/>
        </p:nvSpPr>
        <p:spPr>
          <a:xfrm>
            <a:off x="515874" y="1650699"/>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Thời gian xử lí:</a:t>
            </a:r>
          </a:p>
        </p:txBody>
      </p:sp>
      <p:sp>
        <p:nvSpPr>
          <p:cNvPr id="7" name="Google Shape;243;p31">
            <a:extLst>
              <a:ext uri="{FF2B5EF4-FFF2-40B4-BE49-F238E27FC236}">
                <a16:creationId xmlns:a16="http://schemas.microsoft.com/office/drawing/2014/main" id="{E155036D-B487-3520-DBB9-82B6DADA660A}"/>
              </a:ext>
            </a:extLst>
          </p:cNvPr>
          <p:cNvSpPr txBox="1">
            <a:spLocks/>
          </p:cNvSpPr>
          <p:nvPr/>
        </p:nvSpPr>
        <p:spPr>
          <a:xfrm>
            <a:off x="4818453" y="1672714"/>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Hiệu suất CPU:</a:t>
            </a:r>
          </a:p>
        </p:txBody>
      </p:sp>
      <p:pic>
        <p:nvPicPr>
          <p:cNvPr id="8" name="Picture 7" descr="A graph with blue and orange lines&#10;&#10;Description automatically generated">
            <a:extLst>
              <a:ext uri="{FF2B5EF4-FFF2-40B4-BE49-F238E27FC236}">
                <a16:creationId xmlns:a16="http://schemas.microsoft.com/office/drawing/2014/main" id="{3E0FDC55-E42E-12F4-8CEA-66C7595243A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54358" y="2063283"/>
            <a:ext cx="3683000" cy="2398771"/>
          </a:xfrm>
          <a:prstGeom prst="rect">
            <a:avLst/>
          </a:prstGeom>
          <a:noFill/>
          <a:ln>
            <a:solidFill>
              <a:schemeClr val="tx1"/>
            </a:solidFill>
          </a:ln>
        </p:spPr>
      </p:pic>
      <p:pic>
        <p:nvPicPr>
          <p:cNvPr id="11" name="Picture 10" descr="A graph of a ram comparison&#10;&#10;Description automatically generated">
            <a:extLst>
              <a:ext uri="{FF2B5EF4-FFF2-40B4-BE49-F238E27FC236}">
                <a16:creationId xmlns:a16="http://schemas.microsoft.com/office/drawing/2014/main" id="{B9A4109E-F320-57D6-0122-501F0C9B8F5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879331" y="2052460"/>
            <a:ext cx="3683000" cy="2407835"/>
          </a:xfrm>
          <a:prstGeom prst="rect">
            <a:avLst/>
          </a:prstGeom>
          <a:noFill/>
          <a:ln>
            <a:solidFill>
              <a:schemeClr val="tx1"/>
            </a:solidFill>
          </a:ln>
        </p:spPr>
      </p:pic>
    </p:spTree>
    <p:extLst>
      <p:ext uri="{BB962C8B-B14F-4D97-AF65-F5344CB8AC3E}">
        <p14:creationId xmlns:p14="http://schemas.microsoft.com/office/powerpoint/2010/main" val="3416953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B77302CB-384B-51D3-690F-A411EB847DF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734B35FC-AD6D-1058-0031-85BDBAEB0414}"/>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C1A03B4B-162B-4FD3-33DE-73FB3F364EC0}"/>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26284CA-C0F4-64F0-304F-E396B5030C22}"/>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dirty="0">
                <a:latin typeface="Segoe UI" panose="020B0502040204020203" pitchFamily="34" charset="0"/>
                <a:cs typeface="Segoe UI" panose="020B0502040204020203" pitchFamily="34" charset="0"/>
              </a:rPr>
              <a:t>Thực nghiệm:</a:t>
            </a:r>
            <a:endParaRPr lang="vi-VN" sz="2000" dirty="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1CE31B12-3284-88A4-9675-DB54C651120B}"/>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01A8928B-059B-B812-A7DD-7A24D5E8B72F}"/>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142747E-08FB-7D3A-AB76-1EF65A36EE64}"/>
              </a:ext>
            </a:extLst>
          </p:cNvPr>
          <p:cNvSpPr txBox="1">
            <a:spLocks/>
          </p:cNvSpPr>
          <p:nvPr/>
        </p:nvSpPr>
        <p:spPr>
          <a:xfrm>
            <a:off x="515874" y="1627076"/>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Hiệu suất RAM</a:t>
            </a:r>
          </a:p>
        </p:txBody>
      </p:sp>
      <p:sp>
        <p:nvSpPr>
          <p:cNvPr id="7" name="Google Shape;243;p31">
            <a:extLst>
              <a:ext uri="{FF2B5EF4-FFF2-40B4-BE49-F238E27FC236}">
                <a16:creationId xmlns:a16="http://schemas.microsoft.com/office/drawing/2014/main" id="{B9C58BCF-BF4A-E83E-56C4-F61633195FF8}"/>
              </a:ext>
            </a:extLst>
          </p:cNvPr>
          <p:cNvSpPr txBox="1">
            <a:spLocks/>
          </p:cNvSpPr>
          <p:nvPr/>
        </p:nvSpPr>
        <p:spPr>
          <a:xfrm>
            <a:off x="4818453" y="1649091"/>
            <a:ext cx="2186504"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Hiệu suất mạng:</a:t>
            </a:r>
          </a:p>
        </p:txBody>
      </p:sp>
      <p:pic>
        <p:nvPicPr>
          <p:cNvPr id="9" name="Picture 8" descr="A graph of a ram comparison&#10;&#10;Description automatically generated">
            <a:extLst>
              <a:ext uri="{FF2B5EF4-FFF2-40B4-BE49-F238E27FC236}">
                <a16:creationId xmlns:a16="http://schemas.microsoft.com/office/drawing/2014/main" id="{DE22C101-C365-37A8-E099-695A5D29C1A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2500" y="2006821"/>
            <a:ext cx="4121785" cy="2995592"/>
          </a:xfrm>
          <a:prstGeom prst="rect">
            <a:avLst/>
          </a:prstGeom>
          <a:noFill/>
          <a:ln>
            <a:solidFill>
              <a:schemeClr val="tx1"/>
            </a:solidFill>
          </a:ln>
        </p:spPr>
      </p:pic>
      <p:pic>
        <p:nvPicPr>
          <p:cNvPr id="10" name="Picture 9" descr="A graph of a network comparison&#10;&#10;Description automatically generated">
            <a:extLst>
              <a:ext uri="{FF2B5EF4-FFF2-40B4-BE49-F238E27FC236}">
                <a16:creationId xmlns:a16="http://schemas.microsoft.com/office/drawing/2014/main" id="{D19689DF-0778-1160-FF00-3C607653D69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51502" y="2006821"/>
            <a:ext cx="3718969" cy="1509603"/>
          </a:xfrm>
          <a:prstGeom prst="rect">
            <a:avLst/>
          </a:prstGeom>
          <a:noFill/>
          <a:ln>
            <a:solidFill>
              <a:schemeClr val="tx1"/>
            </a:solidFill>
          </a:ln>
        </p:spPr>
      </p:pic>
      <p:pic>
        <p:nvPicPr>
          <p:cNvPr id="12" name="Picture 11">
            <a:extLst>
              <a:ext uri="{FF2B5EF4-FFF2-40B4-BE49-F238E27FC236}">
                <a16:creationId xmlns:a16="http://schemas.microsoft.com/office/drawing/2014/main" id="{60A96BF6-0794-3AD8-D6A1-F40111F63676}"/>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51501" y="3516424"/>
            <a:ext cx="3718970" cy="1485989"/>
          </a:xfrm>
          <a:prstGeom prst="rect">
            <a:avLst/>
          </a:prstGeom>
          <a:noFill/>
          <a:ln>
            <a:solidFill>
              <a:schemeClr val="tx1"/>
            </a:solidFill>
          </a:ln>
        </p:spPr>
      </p:pic>
    </p:spTree>
    <p:extLst>
      <p:ext uri="{BB962C8B-B14F-4D97-AF65-F5344CB8AC3E}">
        <p14:creationId xmlns:p14="http://schemas.microsoft.com/office/powerpoint/2010/main" val="12344385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8DE4801D-85D7-A2E8-23E9-CFFCE15959F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1FE6FDFD-6CD9-D077-2D3B-0000616A359E}"/>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3AFF09E-0EB6-EC4F-6943-126B003D1177}"/>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A3335321-352D-AAF2-B581-88578C72EC6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1936A2B-AE6C-2059-8C41-6A70A75714E7}"/>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4FA0A29-E668-62DF-2136-C8F69C630DA5}"/>
              </a:ext>
            </a:extLst>
          </p:cNvPr>
          <p:cNvSpPr txBox="1">
            <a:spLocks/>
          </p:cNvSpPr>
          <p:nvPr/>
        </p:nvSpPr>
        <p:spPr>
          <a:xfrm>
            <a:off x="515874" y="1757137"/>
            <a:ext cx="7852519" cy="2515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Kết luận: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KVM tỏ ra vượt trội với hiệu suất CPU, RAM và mạng ổn định, giúp giảm thời gian thực hiện các tác vụ.</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VMWare mặc dù linh hoạt hơn trong việc quản lý nhiều môi trường, nhưng hiệu suất bị ảnh hưởng đáng kể bởi lớp ảo hóa.</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Đối với các tác vụ yêu cầu tốc độ và hiệu quả tài nguyên cao, KVMS là lựa chọn ưu tiên. Ngược lại, VMWare phù hợp với các nhu cầu thử nghiệm nhiều hệ điều hành hoặc môi trường khác nhau   </a:t>
            </a:r>
          </a:p>
        </p:txBody>
      </p:sp>
    </p:spTree>
    <p:extLst>
      <p:ext uri="{BB962C8B-B14F-4D97-AF65-F5344CB8AC3E}">
        <p14:creationId xmlns:p14="http://schemas.microsoft.com/office/powerpoint/2010/main" val="25651863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A6453794-25E6-64D7-4F84-2DE24603573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22ED48B-1DF4-C81E-B8AD-0C1CFBBF4474}"/>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17D54C75-BF62-2022-5783-F2351E8C88AC}"/>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2FBD4A0E-4124-B392-367C-340361DA5EE0}"/>
              </a:ext>
            </a:extLst>
          </p:cNvPr>
          <p:cNvSpPr txBox="1">
            <a:spLocks noGrp="1"/>
          </p:cNvSpPr>
          <p:nvPr>
            <p:ph type="subTitle" idx="1"/>
          </p:nvPr>
        </p:nvSpPr>
        <p:spPr>
          <a:xfrm>
            <a:off x="515874" y="966954"/>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1800" b="1">
                <a:latin typeface="Segoe UI" panose="020B0502040204020203" pitchFamily="34" charset="0"/>
                <a:cs typeface="Segoe UI" panose="020B0502040204020203" pitchFamily="34" charset="0"/>
              </a:rPr>
              <a:t>Kịch bản 1: Tạo máy ảo thông qua GUI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AD7B6D01-E7AC-355F-3564-0EEC33D6252F}"/>
              </a:ext>
            </a:extLst>
          </p:cNvPr>
          <p:cNvSpPr txBox="1">
            <a:spLocks/>
          </p:cNvSpPr>
          <p:nvPr/>
        </p:nvSpPr>
        <p:spPr>
          <a:xfrm>
            <a:off x="515874" y="1319309"/>
            <a:ext cx="7852519" cy="9942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Virt Manager là công cụ giao diện đồ họa thân thiện, hỗ trợ quản lý máy ảo trên Linux. </a:t>
            </a:r>
          </a:p>
        </p:txBody>
      </p:sp>
      <p:sp>
        <p:nvSpPr>
          <p:cNvPr id="7" name="Google Shape;243;p31">
            <a:extLst>
              <a:ext uri="{FF2B5EF4-FFF2-40B4-BE49-F238E27FC236}">
                <a16:creationId xmlns:a16="http://schemas.microsoft.com/office/drawing/2014/main" id="{DEDE619E-A71D-186A-14EF-383EC7189874}"/>
              </a:ext>
            </a:extLst>
          </p:cNvPr>
          <p:cNvSpPr txBox="1">
            <a:spLocks/>
          </p:cNvSpPr>
          <p:nvPr/>
        </p:nvSpPr>
        <p:spPr>
          <a:xfrm>
            <a:off x="515874" y="2178607"/>
            <a:ext cx="7852519" cy="17375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Các bước triển khai: </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1: Chuẩn bị máy chủ vật lý</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2: Cài đặt KVM và các công cụ hỗ trợ</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3: Tải file ISO Ubuntu Server cho máy ảo</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4: Tạo máy ảo mới bằng GUI của Virt Manager</a:t>
            </a:r>
          </a:p>
        </p:txBody>
      </p:sp>
    </p:spTree>
    <p:extLst>
      <p:ext uri="{BB962C8B-B14F-4D97-AF65-F5344CB8AC3E}">
        <p14:creationId xmlns:p14="http://schemas.microsoft.com/office/powerpoint/2010/main" val="274703303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88D74DE-AB3A-0D66-141A-9E61299A2A0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099A0D0-601B-2083-C019-C4C508E9A40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D43D67F-EAD4-2651-3394-186125309089}"/>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ECA07FC7-F374-E493-918A-268DF7DF073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1800" b="1">
                <a:latin typeface="Segoe UI" panose="020B0502040204020203" pitchFamily="34" charset="0"/>
                <a:cs typeface="Segoe UI" panose="020B0502040204020203" pitchFamily="34" charset="0"/>
              </a:rPr>
              <a:t>Kịch bản 1: Tạo máy ảo thông qua GUI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CAA3886-C52E-0157-9669-03F5DC838874}"/>
              </a:ext>
            </a:extLst>
          </p:cNvPr>
          <p:cNvSpPr txBox="1">
            <a:spLocks/>
          </p:cNvSpPr>
          <p:nvPr/>
        </p:nvSpPr>
        <p:spPr>
          <a:xfrm>
            <a:off x="515872" y="1433138"/>
            <a:ext cx="7852519" cy="1408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Kết quả: </a:t>
            </a:r>
            <a:r>
              <a:rPr lang="vi-VN" dirty="0">
                <a:latin typeface="Segoe UI" panose="020B0502040204020203" pitchFamily="34" charset="0"/>
                <a:cs typeface="Segoe UI" panose="020B0502040204020203" pitchFamily="34" charset="0"/>
                <a:sym typeface="Symbol" panose="05050102010706020507" pitchFamily="18" charset="2"/>
              </a:rPr>
              <a:t>Sau khi hoàn tất các bước trên, chúng ta sẽ có một máy ảo chạy hệ điều hành Ubuntu Server.</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Máy ảo hoạt động ổn định với cấu hình đúng như yêu cầu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Dễ dàng quản lý qua giao diện GUI của Virt Manager</a:t>
            </a:r>
          </a:p>
          <a:p>
            <a:pPr marL="0" indent="0" algn="just">
              <a:spcAft>
                <a:spcPts val="600"/>
              </a:spcAft>
            </a:pPr>
            <a:endParaRPr lang="vi-VN" dirty="0">
              <a:latin typeface="Segoe UI" panose="020B0502040204020203" pitchFamily="34" charset="0"/>
              <a:cs typeface="Segoe UI" panose="020B0502040204020203" pitchFamily="34" charset="0"/>
              <a:sym typeface="Symbol" panose="05050102010706020507" pitchFamily="18" charset="2"/>
            </a:endParaRPr>
          </a:p>
        </p:txBody>
      </p:sp>
      <p:sp>
        <p:nvSpPr>
          <p:cNvPr id="7" name="Google Shape;243;p31">
            <a:extLst>
              <a:ext uri="{FF2B5EF4-FFF2-40B4-BE49-F238E27FC236}">
                <a16:creationId xmlns:a16="http://schemas.microsoft.com/office/drawing/2014/main" id="{B385F940-E3C2-FAE4-28AA-599CFC63D32E}"/>
              </a:ext>
            </a:extLst>
          </p:cNvPr>
          <p:cNvSpPr txBox="1">
            <a:spLocks/>
          </p:cNvSpPr>
          <p:nvPr/>
        </p:nvSpPr>
        <p:spPr>
          <a:xfrm>
            <a:off x="515873" y="2753557"/>
            <a:ext cx="7852519" cy="17375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Ứng dụng: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Ứng dụng trong phát triển phần mềm</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Mô phỏng hạ tầng Network và IT</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Ứng dụng trong học tập và nghiên cứu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Ứng dụng trong doanh nghiệp</a:t>
            </a:r>
          </a:p>
        </p:txBody>
      </p:sp>
    </p:spTree>
    <p:extLst>
      <p:ext uri="{BB962C8B-B14F-4D97-AF65-F5344CB8AC3E}">
        <p14:creationId xmlns:p14="http://schemas.microsoft.com/office/powerpoint/2010/main" val="15196546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D0488EBB-E2F2-2B68-838C-E9D68B0760E4}"/>
              </a:ext>
            </a:extLst>
          </p:cNvPr>
          <p:cNvPicPr>
            <a:picLocks noChangeAspect="1"/>
          </p:cNvPicPr>
          <p:nvPr/>
        </p:nvPicPr>
        <p:blipFill>
          <a:blip r:embed="rId3"/>
          <a:stretch>
            <a:fillRect/>
          </a:stretch>
        </p:blipFill>
        <p:spPr>
          <a:xfrm>
            <a:off x="0" y="-46299"/>
            <a:ext cx="9298120" cy="5236097"/>
          </a:xfrm>
          <a:prstGeom prst="rect">
            <a:avLst/>
          </a:prstGeom>
        </p:spPr>
      </p:pic>
    </p:spTree>
    <p:extLst>
      <p:ext uri="{BB962C8B-B14F-4D97-AF65-F5344CB8AC3E}">
        <p14:creationId xmlns:p14="http://schemas.microsoft.com/office/powerpoint/2010/main" val="37949400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647FB3EC-4663-2C12-035D-83A1D26D6C3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8251FB1F-4E84-BCED-6014-7B49BE80D92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6C2A2E9-4D16-AA97-EEFC-C05DE02E95AE}"/>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93DB4BE-0B3F-8E45-0138-9EF7EA28A33B}"/>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F5673C7-CF7D-065C-3BC1-CCF7F793014A}"/>
              </a:ext>
            </a:extLst>
          </p:cNvPr>
          <p:cNvSpPr txBox="1">
            <a:spLocks/>
          </p:cNvSpPr>
          <p:nvPr/>
        </p:nvSpPr>
        <p:spPr>
          <a:xfrm>
            <a:off x="515872" y="1433139"/>
            <a:ext cx="7852519" cy="6608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Sử dụng </a:t>
            </a:r>
            <a:r>
              <a:rPr lang="vi-VN" err="1">
                <a:latin typeface="Segoe UI" panose="020B0502040204020203" pitchFamily="34" charset="0"/>
                <a:cs typeface="Segoe UI" panose="020B0502040204020203" pitchFamily="34" charset="0"/>
                <a:sym typeface="Symbol" panose="05050102010706020507" pitchFamily="18" charset="2"/>
              </a:rPr>
              <a:t>script</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Bash</a:t>
            </a:r>
            <a:r>
              <a:rPr lang="vi-VN">
                <a:latin typeface="Segoe UI" panose="020B0502040204020203" pitchFamily="34" charset="0"/>
                <a:cs typeface="Segoe UI" panose="020B0502040204020203" pitchFamily="34" charset="0"/>
                <a:sym typeface="Symbol" panose="05050102010706020507" pitchFamily="18" charset="2"/>
              </a:rPr>
              <a:t> để tự động hóa quá trình tạo máy ảo với thông tin cấu hình </a:t>
            </a:r>
            <a:r>
              <a:rPr lang="vi-VN" err="1">
                <a:latin typeface="Segoe UI" panose="020B0502040204020203" pitchFamily="34" charset="0"/>
                <a:cs typeface="Segoe UI" panose="020B0502040204020203" pitchFamily="34" charset="0"/>
                <a:sym typeface="Symbol" panose="05050102010706020507" pitchFamily="18" charset="2"/>
              </a:rPr>
              <a:t>User</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Data</a:t>
            </a:r>
            <a:r>
              <a:rPr lang="vi-VN">
                <a:latin typeface="Segoe UI" panose="020B0502040204020203" pitchFamily="34" charset="0"/>
                <a:cs typeface="Segoe UI" panose="020B0502040204020203" pitchFamily="34" charset="0"/>
                <a:sym typeface="Symbol" panose="05050102010706020507" pitchFamily="18" charset="2"/>
              </a:rPr>
              <a:t> và </a:t>
            </a:r>
            <a:r>
              <a:rPr lang="vi-VN" err="1">
                <a:latin typeface="Segoe UI" panose="020B0502040204020203" pitchFamily="34" charset="0"/>
                <a:cs typeface="Segoe UI" panose="020B0502040204020203" pitchFamily="34" charset="0"/>
                <a:sym typeface="Symbol" panose="05050102010706020507" pitchFamily="18" charset="2"/>
              </a:rPr>
              <a:t>Metadata</a:t>
            </a:r>
            <a:r>
              <a:rPr lang="vi-VN">
                <a:latin typeface="Segoe UI" panose="020B0502040204020203" pitchFamily="34" charset="0"/>
                <a:cs typeface="Segoe UI" panose="020B0502040204020203" pitchFamily="34" charset="0"/>
                <a:sym typeface="Symbol" panose="05050102010706020507" pitchFamily="18" charset="2"/>
              </a:rPr>
              <a:t>. </a:t>
            </a:r>
          </a:p>
        </p:txBody>
      </p:sp>
      <p:sp>
        <p:nvSpPr>
          <p:cNvPr id="7" name="Google Shape;243;p31">
            <a:extLst>
              <a:ext uri="{FF2B5EF4-FFF2-40B4-BE49-F238E27FC236}">
                <a16:creationId xmlns:a16="http://schemas.microsoft.com/office/drawing/2014/main" id="{3D6BDB2B-D8AD-9EC9-0A2D-30D0F41ADDCC}"/>
              </a:ext>
            </a:extLst>
          </p:cNvPr>
          <p:cNvSpPr txBox="1">
            <a:spLocks/>
          </p:cNvSpPr>
          <p:nvPr/>
        </p:nvSpPr>
        <p:spPr>
          <a:xfrm>
            <a:off x="515872" y="2322958"/>
            <a:ext cx="7852519" cy="9285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Mô hình bao gồm: </a:t>
            </a:r>
            <a:r>
              <a:rPr lang="vi-VN" dirty="0">
                <a:latin typeface="Segoe UI" panose="020B0502040204020203" pitchFamily="34" charset="0"/>
                <a:cs typeface="Segoe UI" panose="020B0502040204020203" pitchFamily="34" charset="0"/>
                <a:sym typeface="Symbol" panose="05050102010706020507" pitchFamily="18" charset="2"/>
              </a:rPr>
              <a:t>Máy thật chạy hệ điều hành Kali Linux, có sẵn KVM và libvirt được config. Máy ảo tạo dựa trên 2 tệp ISO cùng các tệp metadata và userdata.</a:t>
            </a:r>
          </a:p>
        </p:txBody>
      </p:sp>
    </p:spTree>
    <p:extLst>
      <p:ext uri="{BB962C8B-B14F-4D97-AF65-F5344CB8AC3E}">
        <p14:creationId xmlns:p14="http://schemas.microsoft.com/office/powerpoint/2010/main" val="341580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E0F6332-53AE-3641-D239-3D044AEE997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BDC45D0-D242-2A0E-8ED2-F6E810BC4EBC}"/>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2EF2829A-34C4-7B91-4DA5-A5BC25B9DF9B}"/>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32FB4700-AD01-339E-2000-7EC299FC4203}"/>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02B619A6-DAB0-F70B-216B-E77B4F6030E1}"/>
              </a:ext>
            </a:extLst>
          </p:cNvPr>
          <p:cNvSpPr txBox="1">
            <a:spLocks/>
          </p:cNvSpPr>
          <p:nvPr/>
        </p:nvSpPr>
        <p:spPr>
          <a:xfrm>
            <a:off x="515872" y="1433139"/>
            <a:ext cx="7852519" cy="6608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Các bước chính bao gồm 2 phần: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Phần 1: Tạo seed ISO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Tạo thư mục và nhập thông tin user</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Sinh tệp user-data, sinh tệp meta data</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Tạo file ISO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Phần 2: Tạo máy ảo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Thu thập thông tin máy ảo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Tạo ổ đĩa ảo và khởi động máy ảo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Mở virt manager để quản lý máy ảo</a:t>
            </a:r>
          </a:p>
        </p:txBody>
      </p:sp>
    </p:spTree>
    <p:extLst>
      <p:ext uri="{BB962C8B-B14F-4D97-AF65-F5344CB8AC3E}">
        <p14:creationId xmlns:p14="http://schemas.microsoft.com/office/powerpoint/2010/main" val="89860604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A2709BDB-3519-CB07-FBB3-C93AECA7E5F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9B64629-4F8F-5A98-7BCA-0AFAE02F7607}"/>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4BC43828-43F3-6B06-872A-BD4A58B9A526}"/>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8BE2992-5FC5-FF45-3957-97D41543C098}"/>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B6865C72-E6A4-28E7-9C57-475A70A925DC}"/>
              </a:ext>
            </a:extLst>
          </p:cNvPr>
          <p:cNvSpPr txBox="1">
            <a:spLocks/>
          </p:cNvSpPr>
          <p:nvPr/>
        </p:nvSpPr>
        <p:spPr>
          <a:xfrm>
            <a:off x="515873" y="1486011"/>
            <a:ext cx="7852519" cy="28095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 Ứng dụng:</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Tự động hóa cấu hình ban đầu =&gt; tránh sai sót và rủi ro</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Tiện lợi trong quá trình quản lý nhiều máy ảo</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Ứng dụng trong DevOps và CI/CD</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Tăng cường tính bảo mật và đồng nhất</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Triển khai theo nhu cầu</a:t>
            </a:r>
          </a:p>
        </p:txBody>
      </p:sp>
    </p:spTree>
    <p:extLst>
      <p:ext uri="{BB962C8B-B14F-4D97-AF65-F5344CB8AC3E}">
        <p14:creationId xmlns:p14="http://schemas.microsoft.com/office/powerpoint/2010/main" val="346714995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pic>
        <p:nvPicPr>
          <p:cNvPr id="245" name="Google Shape;245;p31"/>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3" name="Google Shape;243;p31"/>
          <p:cNvSpPr txBox="1">
            <a:spLocks noGrp="1"/>
          </p:cNvSpPr>
          <p:nvPr>
            <p:ph type="subTitle" idx="1"/>
          </p:nvPr>
        </p:nvSpPr>
        <p:spPr>
          <a:xfrm>
            <a:off x="535330" y="1355003"/>
            <a:ext cx="2142105"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Xu hướng:</a:t>
            </a:r>
            <a:endParaRPr lang="vi-VN" sz="2000">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238D4441-7922-EB80-965C-885F1AA98151}"/>
              </a:ext>
            </a:extLst>
          </p:cNvPr>
          <p:cNvPicPr>
            <a:picLocks noChangeAspect="1"/>
          </p:cNvPicPr>
          <p:nvPr/>
        </p:nvPicPr>
        <p:blipFill>
          <a:blip r:embed="rId4"/>
          <a:srcRect l="12722" r="12722"/>
          <a:stretch/>
        </p:blipFill>
        <p:spPr>
          <a:xfrm>
            <a:off x="5313482" y="1355677"/>
            <a:ext cx="3172150" cy="3172150"/>
          </a:xfrm>
          <a:prstGeom prst="roundRect">
            <a:avLst/>
          </a:prstGeom>
        </p:spPr>
      </p:pic>
      <p:sp>
        <p:nvSpPr>
          <p:cNvPr id="7" name="Google Shape;243;p31">
            <a:extLst>
              <a:ext uri="{FF2B5EF4-FFF2-40B4-BE49-F238E27FC236}">
                <a16:creationId xmlns:a16="http://schemas.microsoft.com/office/drawing/2014/main" id="{4F4C722D-5F92-2AD6-EE65-72CD22044158}"/>
              </a:ext>
            </a:extLst>
          </p:cNvPr>
          <p:cNvSpPr txBox="1">
            <a:spLocks/>
          </p:cNvSpPr>
          <p:nvPr/>
        </p:nvSpPr>
        <p:spPr>
          <a:xfrm>
            <a:off x="524838" y="1994057"/>
            <a:ext cx="4283926" cy="8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dirty="0">
                <a:latin typeface="Segoe UI" panose="020B0502040204020203" pitchFamily="34" charset="0"/>
                <a:cs typeface="Segoe UI" panose="020B0502040204020203" pitchFamily="34" charset="0"/>
              </a:rPr>
              <a:t>- </a:t>
            </a:r>
            <a:r>
              <a:rPr lang="vi-VN" b="1" dirty="0">
                <a:latin typeface="Segoe UI" panose="020B0502040204020203" pitchFamily="34" charset="0"/>
                <a:cs typeface="Segoe UI" panose="020B0502040204020203" pitchFamily="34" charset="0"/>
              </a:rPr>
              <a:t>Ảo hóa </a:t>
            </a:r>
            <a:r>
              <a:rPr lang="vi-VN" dirty="0">
                <a:latin typeface="Segoe UI" panose="020B0502040204020203" pitchFamily="34" charset="0"/>
                <a:cs typeface="Segoe UI" panose="020B0502040204020203" pitchFamily="34" charset="0"/>
              </a:rPr>
              <a:t>là công nghệ quan trọng trong trung tâm dữ liệu và điện toán đám mây, mang lại sự linh hoạt, hiệu quả và bảo mật.</a:t>
            </a:r>
          </a:p>
        </p:txBody>
      </p:sp>
      <p:sp>
        <p:nvSpPr>
          <p:cNvPr id="8" name="Google Shape;243;p31">
            <a:extLst>
              <a:ext uri="{FF2B5EF4-FFF2-40B4-BE49-F238E27FC236}">
                <a16:creationId xmlns:a16="http://schemas.microsoft.com/office/drawing/2014/main" id="{EF94EFE4-AEEC-74DF-7277-E8A845D8D2E7}"/>
              </a:ext>
            </a:extLst>
          </p:cNvPr>
          <p:cNvSpPr txBox="1">
            <a:spLocks/>
          </p:cNvSpPr>
          <p:nvPr/>
        </p:nvSpPr>
        <p:spPr>
          <a:xfrm>
            <a:off x="524838" y="2892057"/>
            <a:ext cx="4283926" cy="7191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dirty="0">
                <a:latin typeface="Segoe UI" panose="020B0502040204020203" pitchFamily="34" charset="0"/>
                <a:cs typeface="Segoe UI" panose="020B0502040204020203" pitchFamily="34" charset="0"/>
              </a:rPr>
              <a:t>- Các công nghệ phổ biến bao gồm: VMware, Microsoft Hyper-V, Xen và KVM</a:t>
            </a:r>
          </a:p>
        </p:txBody>
      </p:sp>
      <p:sp>
        <p:nvSpPr>
          <p:cNvPr id="4" name="Google Shape;242;p31">
            <a:extLst>
              <a:ext uri="{FF2B5EF4-FFF2-40B4-BE49-F238E27FC236}">
                <a16:creationId xmlns:a16="http://schemas.microsoft.com/office/drawing/2014/main" id="{1140E570-7CFF-301A-86CF-9942E768AD45}"/>
              </a:ext>
            </a:extLst>
          </p:cNvPr>
          <p:cNvSpPr txBox="1">
            <a:spLocks/>
          </p:cNvSpPr>
          <p:nvPr/>
        </p:nvSpPr>
        <p:spPr>
          <a:xfrm>
            <a:off x="2972193" y="330138"/>
            <a:ext cx="3199613"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Montserrat"/>
              <a:buNone/>
              <a:defRPr sz="3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9pPr>
          </a:lstStyle>
          <a:p>
            <a:r>
              <a:rPr lang="vi-VN" sz="3200" dirty="0">
                <a:solidFill>
                  <a:schemeClr val="accent2">
                    <a:lumMod val="90000"/>
                    <a:lumOff val="10000"/>
                  </a:schemeClr>
                </a:solidFill>
                <a:latin typeface="Segoe UI" panose="020B0502040204020203" pitchFamily="34" charset="0"/>
                <a:cs typeface="Segoe UI" panose="020B0502040204020203" pitchFamily="34" charset="0"/>
              </a:rPr>
              <a:t>1. TỔNG QUAN</a:t>
            </a:r>
            <a:br>
              <a:rPr lang="vi-VN" sz="3200" dirty="0">
                <a:solidFill>
                  <a:schemeClr val="accent2">
                    <a:lumMod val="90000"/>
                    <a:lumOff val="10000"/>
                  </a:schemeClr>
                </a:solidFill>
                <a:latin typeface="Segoe UI" panose="020B0502040204020203" pitchFamily="34" charset="0"/>
                <a:cs typeface="Segoe UI" panose="020B0502040204020203" pitchFamily="34" charset="0"/>
              </a:rPr>
            </a:br>
            <a:endParaRPr lang="vi-VN" sz="3200" dirty="0">
              <a:solidFill>
                <a:schemeClr val="accent2">
                  <a:lumMod val="90000"/>
                  <a:lumOff val="10000"/>
                </a:schemeClr>
              </a:solidFill>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3DB925E8-3409-98A6-2B7A-61AEBF905FCF}"/>
              </a:ext>
            </a:extLst>
          </p:cNvPr>
          <p:cNvPicPr>
            <a:picLocks noChangeAspect="1"/>
          </p:cNvPicPr>
          <p:nvPr/>
        </p:nvPicPr>
        <p:blipFill>
          <a:blip r:embed="rId3"/>
          <a:stretch>
            <a:fillRect/>
          </a:stretch>
        </p:blipFill>
        <p:spPr>
          <a:xfrm>
            <a:off x="-46299" y="-15712"/>
            <a:ext cx="9236597" cy="5174924"/>
          </a:xfrm>
          <a:prstGeom prst="rect">
            <a:avLst/>
          </a:prstGeom>
        </p:spPr>
      </p:pic>
    </p:spTree>
    <p:extLst>
      <p:ext uri="{BB962C8B-B14F-4D97-AF65-F5344CB8AC3E}">
        <p14:creationId xmlns:p14="http://schemas.microsoft.com/office/powerpoint/2010/main" val="37869314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41B00536-460F-B0AB-E892-A5AC396AD9BA}"/>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148B8D5-88F9-5964-D361-BE5AE0F5896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62289EC-AE15-EEA2-32EB-D24215164009}"/>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5854B88B-91AD-6636-0400-83B6BE729578}"/>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3: SSH giữa 2 máy ảo trong KVM</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F3145CA9-2063-CBD5-59B6-6EB7B9571D4C}"/>
              </a:ext>
            </a:extLst>
          </p:cNvPr>
          <p:cNvSpPr txBox="1">
            <a:spLocks/>
          </p:cNvSpPr>
          <p:nvPr/>
        </p:nvSpPr>
        <p:spPr>
          <a:xfrm>
            <a:off x="515873" y="1406862"/>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Tạo ra 2 máy ảo Ubuntu, mô phỏng tình huống khi dung máy ảo 1 để kết nối đến máy ảo 2 và triển khai, thực hiện cấu hình trên đó</a:t>
            </a:r>
          </a:p>
        </p:txBody>
      </p:sp>
      <p:sp>
        <p:nvSpPr>
          <p:cNvPr id="2" name="Google Shape;243;p31">
            <a:extLst>
              <a:ext uri="{FF2B5EF4-FFF2-40B4-BE49-F238E27FC236}">
                <a16:creationId xmlns:a16="http://schemas.microsoft.com/office/drawing/2014/main" id="{5277718B-B66B-DCC2-831A-4A4EC5E38111}"/>
              </a:ext>
            </a:extLst>
          </p:cNvPr>
          <p:cNvSpPr txBox="1">
            <a:spLocks/>
          </p:cNvSpPr>
          <p:nvPr/>
        </p:nvSpPr>
        <p:spPr>
          <a:xfrm>
            <a:off x="499545" y="2035512"/>
            <a:ext cx="7852519" cy="23242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 Các bước triển khai:</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1: Tạo 2 máy ảo, cấu hình mạng và thông số cho 2 máy ảo</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2: Khởi động máy ảo và cài đặt hệ điều hành Ubuntu 22.04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3: Cài đặt SSH trên 2 máy ảo đến kết nối với nhau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4: Kết nối máy ảo 2 đến máy ảo 1</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5: Xác minh kết nối</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Bước 6: Thực hiện clone và build 1 project trên github</a:t>
            </a:r>
          </a:p>
        </p:txBody>
      </p:sp>
    </p:spTree>
    <p:extLst>
      <p:ext uri="{BB962C8B-B14F-4D97-AF65-F5344CB8AC3E}">
        <p14:creationId xmlns:p14="http://schemas.microsoft.com/office/powerpoint/2010/main" val="199985028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65BB381-560F-F1B1-B85D-2F6863FAD36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8CC2531-5C44-602E-FBB4-E9159E139E5B}"/>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FE94169-E3D1-4B5B-D5F8-B1362D051300}"/>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13A5DE7-8F37-E6CA-96AA-2E8AC7B4329E}"/>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3: SSH giữa 2 máy ảo trong KVM</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981511AD-8D9E-7781-2708-3396D10F79CC}"/>
              </a:ext>
            </a:extLst>
          </p:cNvPr>
          <p:cNvSpPr txBox="1">
            <a:spLocks/>
          </p:cNvSpPr>
          <p:nvPr/>
        </p:nvSpPr>
        <p:spPr>
          <a:xfrm>
            <a:off x="515872" y="1272403"/>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Kết quả:</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+ 2 máy ảo có thể connect SSH mà không gặp vấn đề về mạng</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Build thành công dự án github trên máy ảo 1 thông qua việc SSH từ máy ảo 1 đến máy ảo 2.</a:t>
            </a:r>
          </a:p>
        </p:txBody>
      </p:sp>
      <p:sp>
        <p:nvSpPr>
          <p:cNvPr id="2" name="Google Shape;243;p31">
            <a:extLst>
              <a:ext uri="{FF2B5EF4-FFF2-40B4-BE49-F238E27FC236}">
                <a16:creationId xmlns:a16="http://schemas.microsoft.com/office/drawing/2014/main" id="{489E6EB7-4352-8896-0C93-E6663AA4392B}"/>
              </a:ext>
            </a:extLst>
          </p:cNvPr>
          <p:cNvSpPr txBox="1">
            <a:spLocks/>
          </p:cNvSpPr>
          <p:nvPr/>
        </p:nvSpPr>
        <p:spPr>
          <a:xfrm>
            <a:off x="515872" y="2530119"/>
            <a:ext cx="7852519" cy="23242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Ứng dụng:</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Mô phỏng môi trường phát triển phần mềm phân tán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Quy trình DevOps cơ bản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Phân quyền và bảo mật trong hệ thống phân tán</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Tối ưu hóa tài nguyên máy chủ ảo hóa</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Kiểm tra tính khả thi của dự án trước khi triển khai</a:t>
            </a:r>
          </a:p>
        </p:txBody>
      </p:sp>
    </p:spTree>
    <p:extLst>
      <p:ext uri="{BB962C8B-B14F-4D97-AF65-F5344CB8AC3E}">
        <p14:creationId xmlns:p14="http://schemas.microsoft.com/office/powerpoint/2010/main" val="7496279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hlinkClick r:id="rId2"/>
            <a:extLst>
              <a:ext uri="{FF2B5EF4-FFF2-40B4-BE49-F238E27FC236}">
                <a16:creationId xmlns:a16="http://schemas.microsoft.com/office/drawing/2014/main" id="{246EAF93-4355-E81F-3871-60CCD8BDE2F3}"/>
              </a:ext>
            </a:extLst>
          </p:cNvPr>
          <p:cNvPicPr>
            <a:picLocks noChangeAspect="1"/>
          </p:cNvPicPr>
          <p:nvPr/>
        </p:nvPicPr>
        <p:blipFill>
          <a:blip r:embed="rId3"/>
          <a:stretch>
            <a:fillRect/>
          </a:stretch>
        </p:blipFill>
        <p:spPr>
          <a:xfrm>
            <a:off x="0" y="1489"/>
            <a:ext cx="9144000" cy="5140522"/>
          </a:xfrm>
          <a:prstGeom prst="rect">
            <a:avLst/>
          </a:prstGeom>
        </p:spPr>
      </p:pic>
    </p:spTree>
    <p:extLst>
      <p:ext uri="{BB962C8B-B14F-4D97-AF65-F5344CB8AC3E}">
        <p14:creationId xmlns:p14="http://schemas.microsoft.com/office/powerpoint/2010/main" val="20476314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79008C6-9EBA-80D9-A70E-7FA840AC66B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738CC11B-3E25-8223-06FC-592B5BD511E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1F3F0460-67B9-C223-693E-23FDC28DC592}"/>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19FA4183-AABE-AAA7-DD0A-ED0C3A2D48DC}"/>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4: Triển khai CSDL </a:t>
            </a:r>
            <a:r>
              <a:rPr lang="vi-VN" sz="1800" b="1" err="1">
                <a:latin typeface="Segoe UI" panose="020B0502040204020203" pitchFamily="34" charset="0"/>
                <a:cs typeface="Segoe UI" panose="020B0502040204020203" pitchFamily="34" charset="0"/>
              </a:rPr>
              <a:t>MySQL</a:t>
            </a:r>
            <a:r>
              <a:rPr lang="vi-VN" sz="1800" b="1">
                <a:latin typeface="Segoe UI" panose="020B0502040204020203" pitchFamily="34" charset="0"/>
                <a:cs typeface="Segoe UI" panose="020B0502040204020203" pitchFamily="34" charset="0"/>
              </a:rPr>
              <a:t> và </a:t>
            </a:r>
            <a:r>
              <a:rPr lang="vi-VN" sz="1800" b="1" err="1">
                <a:latin typeface="Segoe UI" panose="020B0502040204020203" pitchFamily="34" charset="0"/>
                <a:cs typeface="Segoe UI" panose="020B0502040204020203" pitchFamily="34" charset="0"/>
              </a:rPr>
              <a:t>Backup</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CSDL</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AEC044C-F95C-A1F4-4CD7-5B1A8E3EFF0E}"/>
              </a:ext>
            </a:extLst>
          </p:cNvPr>
          <p:cNvSpPr txBox="1">
            <a:spLocks/>
          </p:cNvSpPr>
          <p:nvPr/>
        </p:nvSpPr>
        <p:spPr>
          <a:xfrm>
            <a:off x="515872" y="1338090"/>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Mô hình triển khai mô hình gồm 1 máy chủ là </a:t>
            </a:r>
            <a:r>
              <a:rPr lang="vi-VN" b="1" dirty="0">
                <a:latin typeface="Segoe UI" panose="020B0502040204020203" pitchFamily="34" charset="0"/>
                <a:cs typeface="Segoe UI" panose="020B0502040204020203" pitchFamily="34" charset="0"/>
                <a:sym typeface="Symbol" panose="05050102010706020507" pitchFamily="18" charset="2"/>
              </a:rPr>
              <a:t>Database Server </a:t>
            </a:r>
            <a:r>
              <a:rPr lang="vi-VN" dirty="0">
                <a:latin typeface="Segoe UI" panose="020B0502040204020203" pitchFamily="34" charset="0"/>
                <a:cs typeface="Segoe UI" panose="020B0502040204020203" pitchFamily="34" charset="0"/>
                <a:sym typeface="Symbol" panose="05050102010706020507" pitchFamily="18" charset="2"/>
              </a:rPr>
              <a:t>là nơi lưu trữ chính, cho phép client thực hiện Crate, Read, Update, Delete. Máy ảo còn lại là </a:t>
            </a:r>
            <a:r>
              <a:rPr lang="vi-VN" b="1" dirty="0">
                <a:latin typeface="Segoe UI" panose="020B0502040204020203" pitchFamily="34" charset="0"/>
                <a:cs typeface="Segoe UI" panose="020B0502040204020203" pitchFamily="34" charset="0"/>
                <a:sym typeface="Symbol" panose="05050102010706020507" pitchFamily="18" charset="2"/>
              </a:rPr>
              <a:t>Backup Server</a:t>
            </a:r>
            <a:r>
              <a:rPr lang="vi-VN" dirty="0">
                <a:latin typeface="Segoe UI" panose="020B0502040204020203" pitchFamily="34" charset="0"/>
                <a:cs typeface="Segoe UI" panose="020B0502040204020203" pitchFamily="34" charset="0"/>
                <a:sym typeface="Symbol" panose="05050102010706020507" pitchFamily="18" charset="2"/>
              </a:rPr>
              <a:t>, chỉ có quyền Read và liên tục sao lưu dữ liệu.</a:t>
            </a:r>
          </a:p>
        </p:txBody>
      </p:sp>
      <p:sp>
        <p:nvSpPr>
          <p:cNvPr id="3" name="Rectangle 2">
            <a:extLst>
              <a:ext uri="{FF2B5EF4-FFF2-40B4-BE49-F238E27FC236}">
                <a16:creationId xmlns:a16="http://schemas.microsoft.com/office/drawing/2014/main" id="{C78CD447-8A08-DFB2-05FD-8F44DFD4363E}"/>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1361E515-3330-051F-EE17-C08B322549CD}"/>
              </a:ext>
            </a:extLst>
          </p:cNvPr>
          <p:cNvSpPr txBox="1">
            <a:spLocks/>
          </p:cNvSpPr>
          <p:nvPr/>
        </p:nvSpPr>
        <p:spPr>
          <a:xfrm>
            <a:off x="515872" y="2210690"/>
            <a:ext cx="8268900" cy="27917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Triển khai: </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1: Tạo chứng chỉ SSL cho MySQL</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2: Thêm quyền cho các chứng chỉ SSL được tạo</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3: Thực hiện cấu hình MySQL</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4: Tạo người dung cho Backup Server chỉ cấp quyền thực hiệu query</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5: Thực hiện lưu các chứng chỉ từ Database Server về Backup Server</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6: Thực hiện kết nối vào MySQL bằng SSL/TLS trên Backup Server</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7: Tạo file .sh để config thông tin của Database Server</a:t>
            </a:r>
          </a:p>
          <a:p>
            <a:pPr marL="0" indent="0" algn="just">
              <a:spcAft>
                <a:spcPts val="300"/>
              </a:spcAft>
            </a:pPr>
            <a:r>
              <a:rPr lang="vi-VN" dirty="0">
                <a:latin typeface="Segoe UI" panose="020B0502040204020203" pitchFamily="34" charset="0"/>
                <a:cs typeface="Segoe UI" panose="020B0502040204020203" pitchFamily="34" charset="0"/>
                <a:sym typeface="Symbol" panose="05050102010706020507" pitchFamily="18" charset="2"/>
              </a:rPr>
              <a:t>      + Bước 8: Vào Cron table và thêm các dòng cấu hình</a:t>
            </a:r>
          </a:p>
        </p:txBody>
      </p:sp>
    </p:spTree>
    <p:extLst>
      <p:ext uri="{BB962C8B-B14F-4D97-AF65-F5344CB8AC3E}">
        <p14:creationId xmlns:p14="http://schemas.microsoft.com/office/powerpoint/2010/main" val="116270708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9C839BCC-EBD1-6E0E-C079-17F564B36ED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DAC8A03-9C47-B4FE-5223-AEB45E84F83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C803B87A-C437-CD3A-A74B-D7FB52C49EFD}"/>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E1F56BF-A8E8-22A1-9286-EFF404B75F9C}"/>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4: Triển khai CSDL </a:t>
            </a:r>
            <a:r>
              <a:rPr lang="vi-VN" sz="1800" b="1" err="1">
                <a:latin typeface="Segoe UI" panose="020B0502040204020203" pitchFamily="34" charset="0"/>
                <a:cs typeface="Segoe UI" panose="020B0502040204020203" pitchFamily="34" charset="0"/>
              </a:rPr>
              <a:t>MySQL</a:t>
            </a:r>
            <a:r>
              <a:rPr lang="vi-VN" sz="1800" b="1">
                <a:latin typeface="Segoe UI" panose="020B0502040204020203" pitchFamily="34" charset="0"/>
                <a:cs typeface="Segoe UI" panose="020B0502040204020203" pitchFamily="34" charset="0"/>
              </a:rPr>
              <a:t> và </a:t>
            </a:r>
            <a:r>
              <a:rPr lang="vi-VN" sz="1800" b="1" err="1">
                <a:latin typeface="Segoe UI" panose="020B0502040204020203" pitchFamily="34" charset="0"/>
                <a:cs typeface="Segoe UI" panose="020B0502040204020203" pitchFamily="34" charset="0"/>
              </a:rPr>
              <a:t>Backup</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CSDL</a:t>
            </a:r>
            <a:endParaRPr lang="vi-VN" sz="180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E8FF2485-E4EC-47B3-A093-B009696A75CC}"/>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9995B741-4BE9-C293-7A77-3D735A1C559C}"/>
              </a:ext>
            </a:extLst>
          </p:cNvPr>
          <p:cNvSpPr txBox="1">
            <a:spLocks/>
          </p:cNvSpPr>
          <p:nvPr/>
        </p:nvSpPr>
        <p:spPr>
          <a:xfrm>
            <a:off x="515872" y="1338090"/>
            <a:ext cx="7852519" cy="38054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dirty="0">
                <a:latin typeface="Segoe UI" panose="020B0502040204020203" pitchFamily="34" charset="0"/>
                <a:cs typeface="Segoe UI" panose="020B0502040204020203" pitchFamily="34" charset="0"/>
                <a:sym typeface="Symbol" panose="05050102010706020507" pitchFamily="18" charset="2"/>
              </a:rPr>
              <a:t>Kết quả:</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Từ phía Database Server:</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CSDL luôn sẵn sàng phục vụ client với các thao tác CRUD</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Backup Server có thể kết nối và truy xuất dữ liệu không gặp lỗi</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Kết nối giữa Database Server và các user được mã hóa</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Có hệ thống phân quyền và giới hạn IP =&gt; không có người dung trái phép truy cập</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Từ phía Backup Server:</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Lấy toàn bộ dữ liệu từ Database Server và lưu dưới dạng .zip</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File backup được đặt trong thư mục mặc định với tên rõ rang</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Không thể thay đổi dữ liệu trên Database Server</a:t>
            </a:r>
          </a:p>
        </p:txBody>
      </p:sp>
    </p:spTree>
    <p:extLst>
      <p:ext uri="{BB962C8B-B14F-4D97-AF65-F5344CB8AC3E}">
        <p14:creationId xmlns:p14="http://schemas.microsoft.com/office/powerpoint/2010/main" val="19380116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35FBF8AA-E8A2-09F4-8D26-4054FB74B06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BA7B058-501F-5351-855A-4E2B2FCD2A12}"/>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392CFAD-BE36-6B2A-D439-2A7C4C55B614}"/>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E3FE896A-E975-F893-86B8-7A5604E11DC9}"/>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4: Triển khai CSDL </a:t>
            </a:r>
            <a:r>
              <a:rPr lang="vi-VN" sz="1800" b="1" err="1">
                <a:latin typeface="Segoe UI" panose="020B0502040204020203" pitchFamily="34" charset="0"/>
                <a:cs typeface="Segoe UI" panose="020B0502040204020203" pitchFamily="34" charset="0"/>
              </a:rPr>
              <a:t>MySQL</a:t>
            </a:r>
            <a:r>
              <a:rPr lang="vi-VN" sz="1800" b="1">
                <a:latin typeface="Segoe UI" panose="020B0502040204020203" pitchFamily="34" charset="0"/>
                <a:cs typeface="Segoe UI" panose="020B0502040204020203" pitchFamily="34" charset="0"/>
              </a:rPr>
              <a:t> và </a:t>
            </a:r>
            <a:r>
              <a:rPr lang="vi-VN" sz="1800" b="1" err="1">
                <a:latin typeface="Segoe UI" panose="020B0502040204020203" pitchFamily="34" charset="0"/>
                <a:cs typeface="Segoe UI" panose="020B0502040204020203" pitchFamily="34" charset="0"/>
              </a:rPr>
              <a:t>Backup</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CSDL</a:t>
            </a:r>
            <a:endParaRPr lang="vi-VN" sz="180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421E4F00-2458-FCC1-9A93-12140147119E}"/>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7BE3C98-6A46-B416-3627-9A6C18C0E99C}"/>
              </a:ext>
            </a:extLst>
          </p:cNvPr>
          <p:cNvSpPr txBox="1">
            <a:spLocks/>
          </p:cNvSpPr>
          <p:nvPr/>
        </p:nvSpPr>
        <p:spPr>
          <a:xfrm>
            <a:off x="515872" y="1338090"/>
            <a:ext cx="7852519" cy="2515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Ứng dụng: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Đảm Bảo Tính Sẵn Sàng Của Dữ Liệu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Hỗ trợ khôi phục dữ liệu nhanh chóng trong nhiều trường hợp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Tăng Cường Bảo Mật Dữ Liệu</a:t>
            </a:r>
            <a:endParaRPr lang="en-US" dirty="0">
              <a:latin typeface="Segoe UI" panose="020B0502040204020203" pitchFamily="34" charset="0"/>
              <a:cs typeface="Segoe UI" panose="020B0502040204020203" pitchFamily="34" charset="0"/>
              <a:sym typeface="Symbol" panose="05050102010706020507" pitchFamily="18" charset="2"/>
            </a:endParaRP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Hỗ Trợ Phân Tích Dữ Liệu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Phục Vụ Sao Lưu Dài Hạn</a:t>
            </a:r>
          </a:p>
        </p:txBody>
      </p:sp>
    </p:spTree>
    <p:extLst>
      <p:ext uri="{BB962C8B-B14F-4D97-AF65-F5344CB8AC3E}">
        <p14:creationId xmlns:p14="http://schemas.microsoft.com/office/powerpoint/2010/main" val="25917110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F8762B89-82EC-5AEF-0FF9-6021ABF4B6D7}"/>
              </a:ext>
            </a:extLst>
          </p:cNvPr>
          <p:cNvPicPr>
            <a:picLocks noChangeAspect="1"/>
          </p:cNvPicPr>
          <p:nvPr/>
        </p:nvPicPr>
        <p:blipFill>
          <a:blip r:embed="rId3"/>
          <a:stretch>
            <a:fillRect/>
          </a:stretch>
        </p:blipFill>
        <p:spPr>
          <a:xfrm>
            <a:off x="-102052" y="-46995"/>
            <a:ext cx="9348104" cy="5237489"/>
          </a:xfrm>
          <a:prstGeom prst="rect">
            <a:avLst/>
          </a:prstGeom>
        </p:spPr>
      </p:pic>
    </p:spTree>
    <p:extLst>
      <p:ext uri="{BB962C8B-B14F-4D97-AF65-F5344CB8AC3E}">
        <p14:creationId xmlns:p14="http://schemas.microsoft.com/office/powerpoint/2010/main" val="11100280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E784AA7-1603-AA14-E187-0DCFB762402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E66FA448-A6F3-059B-A8B0-C94EDBBA1027}"/>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509A644-9D93-1C3F-119E-83EBA776C70A}"/>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31EEDE9-1B01-C250-C187-B29B3D3C21C1}"/>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dirty="0">
                <a:latin typeface="Segoe UI" panose="020B0502040204020203" pitchFamily="34" charset="0"/>
                <a:cs typeface="Segoe UI" panose="020B0502040204020203" pitchFamily="34" charset="0"/>
              </a:rPr>
              <a:t>Kịch bản </a:t>
            </a:r>
            <a:r>
              <a:rPr lang="en-US" sz="1800" b="1" dirty="0">
                <a:latin typeface="Segoe UI" panose="020B0502040204020203" pitchFamily="34" charset="0"/>
                <a:cs typeface="Segoe UI" panose="020B0502040204020203" pitchFamily="34" charset="0"/>
              </a:rPr>
              <a:t>5</a:t>
            </a:r>
            <a:r>
              <a:rPr lang="vi-VN" sz="1800" b="1" dirty="0">
                <a:latin typeface="Segoe UI" panose="020B0502040204020203" pitchFamily="34" charset="0"/>
                <a:cs typeface="Segoe UI" panose="020B0502040204020203" pitchFamily="34" charset="0"/>
              </a:rPr>
              <a:t>: Xây dựng mạng nội bộ gồm WebServer, DataServer, Clients</a:t>
            </a:r>
            <a:endParaRPr lang="vi-VN" sz="1800" dirty="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2B81B4EB-7D52-D73F-D2AF-CDB5AA6731F6}"/>
              </a:ext>
            </a:extLst>
          </p:cNvPr>
          <p:cNvSpPr txBox="1">
            <a:spLocks/>
          </p:cNvSpPr>
          <p:nvPr/>
        </p:nvSpPr>
        <p:spPr>
          <a:xfrm>
            <a:off x="515872" y="1338090"/>
            <a:ext cx="7852519" cy="30850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Web Server: </a:t>
            </a:r>
            <a:r>
              <a:rPr lang="vi-VN" dirty="0">
                <a:latin typeface="Segoe UI" panose="020B0502040204020203" pitchFamily="34" charset="0"/>
                <a:cs typeface="Segoe UI" panose="020B0502040204020203" pitchFamily="34" charset="0"/>
                <a:sym typeface="Symbol" panose="05050102010706020507" pitchFamily="18" charset="2"/>
              </a:rPr>
              <a:t>Một máy ảo KVM chạy hệ điều hành Ubuntu 20.04. Chịu trách nhiệm cung cấp dịch vụ web cho các ứng dụng nội bộ, đảm bảo truy cập nhanh chóng và bảo mật. </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Data Server: </a:t>
            </a:r>
            <a:r>
              <a:rPr lang="vi-VN" dirty="0">
                <a:latin typeface="Segoe UI" panose="020B0502040204020203" pitchFamily="34" charset="0"/>
                <a:cs typeface="Segoe UI" panose="020B0502040204020203" pitchFamily="34" charset="0"/>
                <a:sym typeface="Symbol" panose="05050102010706020507" pitchFamily="18" charset="2"/>
              </a:rPr>
              <a:t>Một máy ảo KVM chạy hệ điều hành Ubuntu Server 20.04 chứa cơ sở dữ liệu nội bộ, lưu trữ thông tin và phục vụ dữ liệu cho các ứng dụng web. </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Client: </a:t>
            </a:r>
            <a:r>
              <a:rPr lang="vi-VN" dirty="0">
                <a:latin typeface="Segoe UI" panose="020B0502040204020203" pitchFamily="34" charset="0"/>
                <a:cs typeface="Segoe UI" panose="020B0502040204020203" pitchFamily="34" charset="0"/>
                <a:sym typeface="Symbol" panose="05050102010706020507" pitchFamily="18" charset="2"/>
              </a:rPr>
              <a:t>Máy ảo KVM khác chạy hệ điều hành Ubuntu 20.04.06, có thể truy cập vào các website nội bộ để thực hiện công việc được giao. </a:t>
            </a:r>
          </a:p>
        </p:txBody>
      </p:sp>
    </p:spTree>
    <p:extLst>
      <p:ext uri="{BB962C8B-B14F-4D97-AF65-F5344CB8AC3E}">
        <p14:creationId xmlns:p14="http://schemas.microsoft.com/office/powerpoint/2010/main" val="14379166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9EEE2CF-698E-BC78-8DF1-11FA6E08E07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14E4F833-FB78-7F97-0A0B-502276C226D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4EFB7E8-5DDA-CEFD-E91B-22B8576E8CB1}"/>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F6396E53-7FC4-FCFA-2218-1F6B618A5200}"/>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Triển khai:</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Chuẩn bị trước khi triển khai Web Server: Thiết lập môi trường ảo Python, cài đặt các gói cần thiết Gunicorn và Whitenoise</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Django Project</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static files và media files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Nginx</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firewall</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tên miền nội bộ</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Cập nhật lại cấu hình Nginx</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Cấu hình HTTPS</a:t>
            </a:r>
          </a:p>
        </p:txBody>
      </p:sp>
      <p:sp>
        <p:nvSpPr>
          <p:cNvPr id="10" name="Google Shape;243;p31">
            <a:extLst>
              <a:ext uri="{FF2B5EF4-FFF2-40B4-BE49-F238E27FC236}">
                <a16:creationId xmlns:a16="http://schemas.microsoft.com/office/drawing/2014/main" id="{A1F79F81-053F-F693-58D1-B4C40DE6D389}"/>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dirty="0">
                <a:latin typeface="Segoe UI" panose="020B0502040204020203" pitchFamily="34" charset="0"/>
                <a:cs typeface="Segoe UI" panose="020B0502040204020203" pitchFamily="34" charset="0"/>
              </a:rPr>
              <a:t>Kịch bản </a:t>
            </a:r>
            <a:r>
              <a:rPr lang="en-US" sz="1800" b="1" dirty="0">
                <a:latin typeface="Segoe UI" panose="020B0502040204020203" pitchFamily="34" charset="0"/>
                <a:cs typeface="Segoe UI" panose="020B0502040204020203" pitchFamily="34" charset="0"/>
              </a:rPr>
              <a:t>5</a:t>
            </a:r>
            <a:r>
              <a:rPr lang="vi-VN" sz="1800" b="1" dirty="0">
                <a:latin typeface="Segoe UI" panose="020B0502040204020203" pitchFamily="34" charset="0"/>
                <a:cs typeface="Segoe UI" panose="020B0502040204020203" pitchFamily="34" charset="0"/>
              </a:rPr>
              <a:t>: Xây dựng mạng nội bộ gồm WebServer, DataServer, Clients</a:t>
            </a:r>
            <a:endParaRPr lang="vi-VN" sz="18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3990177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D85CB7F-6F21-6CC9-0E7D-330EF9B554E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F64EF24-E2D1-14E1-A541-BBEF4A2C58D8}"/>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27A684E3-98FC-204A-B77A-84A4C32C1492}"/>
              </a:ext>
            </a:extLst>
          </p:cNvPr>
          <p:cNvSpPr txBox="1">
            <a:spLocks noGrp="1"/>
          </p:cNvSpPr>
          <p:nvPr>
            <p:ph type="title"/>
          </p:nvPr>
        </p:nvSpPr>
        <p:spPr>
          <a:xfrm>
            <a:off x="2972193" y="330138"/>
            <a:ext cx="3199613"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3200" dirty="0">
                <a:solidFill>
                  <a:schemeClr val="accent2">
                    <a:lumMod val="90000"/>
                    <a:lumOff val="10000"/>
                  </a:schemeClr>
                </a:solidFill>
                <a:latin typeface="Segoe UI" panose="020B0502040204020203" pitchFamily="34" charset="0"/>
                <a:cs typeface="Segoe UI" panose="020B0502040204020203" pitchFamily="34" charset="0"/>
              </a:rPr>
              <a:t>1. TỔNG QUAN</a:t>
            </a:r>
            <a:br>
              <a:rPr lang="vi-VN" sz="3200" dirty="0">
                <a:solidFill>
                  <a:schemeClr val="accent2">
                    <a:lumMod val="90000"/>
                    <a:lumOff val="10000"/>
                  </a:schemeClr>
                </a:solidFill>
                <a:latin typeface="Segoe UI" panose="020B0502040204020203" pitchFamily="34" charset="0"/>
                <a:cs typeface="Segoe UI" panose="020B0502040204020203" pitchFamily="34" charset="0"/>
              </a:rPr>
            </a:br>
            <a:endParaRPr lang="vi-VN" sz="3200"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243" name="Google Shape;243;p31">
            <a:extLst>
              <a:ext uri="{FF2B5EF4-FFF2-40B4-BE49-F238E27FC236}">
                <a16:creationId xmlns:a16="http://schemas.microsoft.com/office/drawing/2014/main" id="{E2E24A93-AC88-F3DD-9438-0F4AD78279B5}"/>
              </a:ext>
            </a:extLst>
          </p:cNvPr>
          <p:cNvSpPr txBox="1">
            <a:spLocks noGrp="1"/>
          </p:cNvSpPr>
          <p:nvPr>
            <p:ph type="subTitle" idx="1"/>
          </p:nvPr>
        </p:nvSpPr>
        <p:spPr>
          <a:xfrm>
            <a:off x="535330" y="1355003"/>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Phạm vi đề tài:</a:t>
            </a:r>
            <a:endParaRPr lang="vi-VN" sz="2000">
              <a:latin typeface="Segoe UI" panose="020B0502040204020203" pitchFamily="34" charset="0"/>
              <a:cs typeface="Segoe UI" panose="020B0502040204020203" pitchFamily="34" charset="0"/>
            </a:endParaRPr>
          </a:p>
        </p:txBody>
      </p:sp>
      <p:sp>
        <p:nvSpPr>
          <p:cNvPr id="7" name="Google Shape;243;p31">
            <a:extLst>
              <a:ext uri="{FF2B5EF4-FFF2-40B4-BE49-F238E27FC236}">
                <a16:creationId xmlns:a16="http://schemas.microsoft.com/office/drawing/2014/main" id="{F3D11CB9-B353-5CB9-DA0D-5C08500E612B}"/>
              </a:ext>
            </a:extLst>
          </p:cNvPr>
          <p:cNvSpPr txBox="1">
            <a:spLocks/>
          </p:cNvSpPr>
          <p:nvPr/>
        </p:nvSpPr>
        <p:spPr>
          <a:xfrm>
            <a:off x="524838" y="1994056"/>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dirty="0">
                <a:latin typeface="Segoe UI" panose="020B0502040204020203" pitchFamily="34" charset="0"/>
                <a:cs typeface="Segoe UI" panose="020B0502040204020203" pitchFamily="34" charset="0"/>
              </a:rPr>
              <a:t>- Hiểu về khái niệm và cơ chế hoạt động của </a:t>
            </a:r>
            <a:r>
              <a:rPr lang="vi-VN" b="1" dirty="0">
                <a:latin typeface="Segoe UI" panose="020B0502040204020203" pitchFamily="34" charset="0"/>
                <a:cs typeface="Segoe UI" panose="020B0502040204020203" pitchFamily="34" charset="0"/>
              </a:rPr>
              <a:t>KVM</a:t>
            </a:r>
            <a:r>
              <a:rPr lang="vi-VN" dirty="0">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Kernel-based Virtual </a:t>
            </a:r>
            <a:r>
              <a:rPr lang="vi-VN" dirty="0">
                <a:latin typeface="Segoe UI" panose="020B0502040204020203" pitchFamily="34" charset="0"/>
                <a:cs typeface="Segoe UI" panose="020B0502040204020203" pitchFamily="34" charset="0"/>
              </a:rPr>
              <a:t>Machine).</a:t>
            </a:r>
          </a:p>
        </p:txBody>
      </p:sp>
      <p:sp>
        <p:nvSpPr>
          <p:cNvPr id="2" name="Google Shape;243;p31">
            <a:extLst>
              <a:ext uri="{FF2B5EF4-FFF2-40B4-BE49-F238E27FC236}">
                <a16:creationId xmlns:a16="http://schemas.microsoft.com/office/drawing/2014/main" id="{7A19FAF7-8F91-0F6D-13FA-E662EAD4CAE6}"/>
              </a:ext>
            </a:extLst>
          </p:cNvPr>
          <p:cNvSpPr txBox="1">
            <a:spLocks/>
          </p:cNvSpPr>
          <p:nvPr/>
        </p:nvSpPr>
        <p:spPr>
          <a:xfrm>
            <a:off x="524838" y="2785992"/>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Nắm vững các khái niệm cơ bản như ảo hóa phần cứng, </a:t>
            </a:r>
            <a:r>
              <a:rPr lang="vi-VN" err="1">
                <a:latin typeface="Segoe UI" panose="020B0502040204020203" pitchFamily="34" charset="0"/>
                <a:cs typeface="Segoe UI" panose="020B0502040204020203" pitchFamily="34" charset="0"/>
              </a:rPr>
              <a:t>hypervisor</a:t>
            </a:r>
            <a:r>
              <a:rPr lang="vi-VN">
                <a:latin typeface="Segoe UI" panose="020B0502040204020203" pitchFamily="34" charset="0"/>
                <a:cs typeface="Segoe UI" panose="020B0502040204020203" pitchFamily="34" charset="0"/>
              </a:rPr>
              <a:t>, và cách KVM tận dụng các công nghệ</a:t>
            </a:r>
          </a:p>
        </p:txBody>
      </p:sp>
      <p:pic>
        <p:nvPicPr>
          <p:cNvPr id="3" name="Picture 2" descr="A blue background with white text and white text&#10;&#10;Description automatically generated">
            <a:extLst>
              <a:ext uri="{FF2B5EF4-FFF2-40B4-BE49-F238E27FC236}">
                <a16:creationId xmlns:a16="http://schemas.microsoft.com/office/drawing/2014/main" id="{857DBC78-2DEF-E7BC-DF49-600FE770144F}"/>
              </a:ext>
            </a:extLst>
          </p:cNvPr>
          <p:cNvPicPr>
            <a:picLocks noChangeAspect="1"/>
          </p:cNvPicPr>
          <p:nvPr/>
        </p:nvPicPr>
        <p:blipFill>
          <a:blip r:embed="rId4"/>
          <a:stretch>
            <a:fillRect/>
          </a:stretch>
        </p:blipFill>
        <p:spPr>
          <a:xfrm>
            <a:off x="5141860" y="1637145"/>
            <a:ext cx="3591464" cy="2435653"/>
          </a:xfrm>
          <a:prstGeom prst="roundRect">
            <a:avLst/>
          </a:prstGeom>
        </p:spPr>
      </p:pic>
    </p:spTree>
    <p:extLst>
      <p:ext uri="{BB962C8B-B14F-4D97-AF65-F5344CB8AC3E}">
        <p14:creationId xmlns:p14="http://schemas.microsoft.com/office/powerpoint/2010/main" val="27344898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93E1CBC-8E72-E5C2-6681-8C3871A36FC4}"/>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C088E294-3E5D-7EBF-CF40-475E6B95DFB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801EDF8A-A612-039B-D8CF-746C49465352}"/>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70465CA1-EB85-71F5-11B0-167609D5D59F}"/>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Ứng dụng:</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Quản lý tài nguyên nội bộ: Cung cấp cổng thông tin tập trung, giúp truy cập và chia sẻ tài liệu, dữ liệu nội bộ nhanh chóng và hiệu quả.</a:t>
            </a:r>
          </a:p>
          <a:p>
            <a:pPr marL="0" indent="0" algn="just">
              <a:spcBef>
                <a:spcPts val="300"/>
              </a:spcBef>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Phát triển và thử nghiệm: Môi trường lý tưởng để phát triển, kiểm thử ứng dụng web, giảm rủi ro trước khi triển khai thực tế.</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Đào tạo và học tập: Hỗ trợ thực hành cấu hình, bảo mật và vận hành hạ tầng web trong môi trường thực tế.</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Bảo mật dữ liệu: Hạn chế truy cập từ bên ngoài, kết hợp SSL và tường lửa, đảm bảo an toàn dữ liệu tổ chức.</a:t>
            </a:r>
          </a:p>
        </p:txBody>
      </p:sp>
      <p:sp>
        <p:nvSpPr>
          <p:cNvPr id="6" name="Google Shape;243;p31">
            <a:extLst>
              <a:ext uri="{FF2B5EF4-FFF2-40B4-BE49-F238E27FC236}">
                <a16:creationId xmlns:a16="http://schemas.microsoft.com/office/drawing/2014/main" id="{17A895F9-1131-1165-0354-8C8C3555A01A}"/>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dirty="0">
                <a:latin typeface="Segoe UI" panose="020B0502040204020203" pitchFamily="34" charset="0"/>
                <a:cs typeface="Segoe UI" panose="020B0502040204020203" pitchFamily="34" charset="0"/>
              </a:rPr>
              <a:t>Kịch bản </a:t>
            </a:r>
            <a:r>
              <a:rPr lang="en-US" sz="1800" b="1" dirty="0">
                <a:latin typeface="Segoe UI" panose="020B0502040204020203" pitchFamily="34" charset="0"/>
                <a:cs typeface="Segoe UI" panose="020B0502040204020203" pitchFamily="34" charset="0"/>
              </a:rPr>
              <a:t>5</a:t>
            </a:r>
            <a:r>
              <a:rPr lang="vi-VN" sz="1800" b="1" dirty="0">
                <a:latin typeface="Segoe UI" panose="020B0502040204020203" pitchFamily="34" charset="0"/>
                <a:cs typeface="Segoe UI" panose="020B0502040204020203" pitchFamily="34" charset="0"/>
              </a:rPr>
              <a:t>: Xây dựng mạng nội bộ gồm WebServer, DataServer, Clients</a:t>
            </a:r>
            <a:endParaRPr lang="vi-VN" sz="18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558191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68F3688B-8238-881B-4185-BEECBFD944E0}"/>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35DB156-FCD8-8261-4DA5-BFB87241165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E52F6176-EFE3-DC55-F21B-88E71F4408D4}"/>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774DC5D-0652-B751-A1AD-0C8F266120B6}"/>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a:t>
            </a:r>
            <a:r>
              <a:rPr lang="vi-VN" b="1" u="sng" dirty="0">
                <a:latin typeface="Segoe UI" panose="020B0502040204020203" pitchFamily="34" charset="0"/>
                <a:cs typeface="Segoe UI" panose="020B0502040204020203" pitchFamily="34" charset="0"/>
                <a:sym typeface="Symbol" panose="05050102010706020507" pitchFamily="18" charset="2"/>
              </a:rPr>
              <a:t>Kết quả:</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Người dùng truy cập ứng dụng qua tên miền nội bộ nhom6.local với giao thức HTTPS, đảm bảo an toàn dữ liệu.</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Triển khai Database Server: Hoạt động ổn định, MySQL được triển khai, xử lý truy vấn nhanh và ổn định. Cổng 3306 được mở có kiểm soát, bảo mật qua cấu hình tường lửa chặt chẽ. </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Web Server (Gunicorn và Nginx) giao tiếp hiệu quả với Data Server.  Gunicorn và Nginx phối hợp giảm thời gian phản hồi. Data Server đáp ứng tải cao với độ trễ thấp.</a:t>
            </a:r>
          </a:p>
          <a:p>
            <a:pPr marL="0" indent="0" algn="just">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 Bảo mật: Chỉ mở các cổng cần thiết </a:t>
            </a:r>
            <a:r>
              <a:rPr lang="en-US" dirty="0">
                <a:latin typeface="Segoe UI" panose="020B0502040204020203" pitchFamily="34" charset="0"/>
                <a:cs typeface="Segoe UI" panose="020B0502040204020203" pitchFamily="34" charset="0"/>
                <a:sym typeface="Symbol" panose="05050102010706020507" pitchFamily="18" charset="2"/>
              </a:rPr>
              <a:t>(</a:t>
            </a:r>
            <a:r>
              <a:rPr lang="vi-VN" dirty="0">
                <a:latin typeface="Segoe UI" panose="020B0502040204020203" pitchFamily="34" charset="0"/>
                <a:cs typeface="Segoe UI" panose="020B0502040204020203" pitchFamily="34" charset="0"/>
                <a:sym typeface="Symbol" panose="05050102010706020507" pitchFamily="18" charset="2"/>
              </a:rPr>
              <a:t>443, 3306), tăng cường bảo vệ hệ thống.</a:t>
            </a:r>
          </a:p>
        </p:txBody>
      </p:sp>
      <p:sp>
        <p:nvSpPr>
          <p:cNvPr id="6" name="Google Shape;243;p31">
            <a:extLst>
              <a:ext uri="{FF2B5EF4-FFF2-40B4-BE49-F238E27FC236}">
                <a16:creationId xmlns:a16="http://schemas.microsoft.com/office/drawing/2014/main" id="{EC582F40-780A-10C3-DD29-B88D1576D1B3}"/>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dirty="0">
                <a:latin typeface="Segoe UI" panose="020B0502040204020203" pitchFamily="34" charset="0"/>
                <a:cs typeface="Segoe UI" panose="020B0502040204020203" pitchFamily="34" charset="0"/>
              </a:rPr>
              <a:t>Kịch bản </a:t>
            </a:r>
            <a:r>
              <a:rPr lang="en-US" sz="1800" b="1" dirty="0">
                <a:latin typeface="Segoe UI" panose="020B0502040204020203" pitchFamily="34" charset="0"/>
                <a:cs typeface="Segoe UI" panose="020B0502040204020203" pitchFamily="34" charset="0"/>
              </a:rPr>
              <a:t>5</a:t>
            </a:r>
            <a:r>
              <a:rPr lang="vi-VN" sz="1800" b="1" dirty="0">
                <a:latin typeface="Segoe UI" panose="020B0502040204020203" pitchFamily="34" charset="0"/>
                <a:cs typeface="Segoe UI" panose="020B0502040204020203" pitchFamily="34" charset="0"/>
              </a:rPr>
              <a:t>: Xây dựng mạng nội bộ gồm WebServer, DataServer, Clients</a:t>
            </a:r>
            <a:endParaRPr lang="vi-VN" sz="18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4645000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9BAC3BC0-43CD-8D9E-981B-6E6145E34BB4}"/>
              </a:ext>
            </a:extLst>
          </p:cNvPr>
          <p:cNvPicPr>
            <a:picLocks noChangeAspect="1"/>
          </p:cNvPicPr>
          <p:nvPr/>
        </p:nvPicPr>
        <p:blipFill>
          <a:blip r:embed="rId3"/>
          <a:stretch>
            <a:fillRect/>
          </a:stretch>
        </p:blipFill>
        <p:spPr>
          <a:xfrm>
            <a:off x="-139268" y="-81023"/>
            <a:ext cx="9422535" cy="5305546"/>
          </a:xfrm>
          <a:prstGeom prst="rect">
            <a:avLst/>
          </a:prstGeom>
        </p:spPr>
      </p:pic>
    </p:spTree>
    <p:extLst>
      <p:ext uri="{BB962C8B-B14F-4D97-AF65-F5344CB8AC3E}">
        <p14:creationId xmlns:p14="http://schemas.microsoft.com/office/powerpoint/2010/main" val="666611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C3A932B-94A1-6D6C-3EC2-2351F5A6CFE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578A00A-3002-920B-9330-1DB017C8661F}"/>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DDF1BE6A-9B04-D486-1C63-29BC86797D84}"/>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5. TỔNG KẾT VÀ HƯỚNG PHÁT TRIỂN</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AF9D5A6B-184F-DB36-ED8C-EFCA3A466C5D}"/>
              </a:ext>
            </a:extLst>
          </p:cNvPr>
          <p:cNvSpPr txBox="1">
            <a:spLocks noGrp="1"/>
          </p:cNvSpPr>
          <p:nvPr>
            <p:ph type="subTitle" idx="1"/>
          </p:nvPr>
        </p:nvSpPr>
        <p:spPr>
          <a:xfrm>
            <a:off x="515873" y="1179142"/>
            <a:ext cx="8840397" cy="564285"/>
          </a:xfrm>
          <a:prstGeom prst="rect">
            <a:avLst/>
          </a:prstGeom>
        </p:spPr>
        <p:txBody>
          <a:bodyPr spcFirstLastPara="1" wrap="square" lIns="91425" tIns="91425" rIns="91425" bIns="91425" anchor="t" anchorCtr="0">
            <a:noAutofit/>
          </a:bodyPr>
          <a:lstStyle/>
          <a:p>
            <a:pPr marL="0" indent="0" algn="just"/>
            <a:r>
              <a:rPr lang="vi-VN" sz="1800" b="1" dirty="0">
                <a:latin typeface="Segoe UI" panose="020B0502040204020203" pitchFamily="34" charset="0"/>
                <a:cs typeface="Segoe UI" panose="020B0502040204020203" pitchFamily="34" charset="0"/>
              </a:rPr>
              <a:t>Kết luận:</a:t>
            </a:r>
            <a:endParaRPr lang="vi-VN" sz="1800" dirty="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9186C7D-BDA3-0F14-C8BB-CE0EB9C530DD}"/>
              </a:ext>
            </a:extLst>
          </p:cNvPr>
          <p:cNvSpPr txBox="1">
            <a:spLocks/>
          </p:cNvSpPr>
          <p:nvPr/>
        </p:nvSpPr>
        <p:spPr>
          <a:xfrm>
            <a:off x="515873" y="1521164"/>
            <a:ext cx="7852519" cy="2267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KVM là một công cụ mạnh mẽ cho các môi trường ảo hóa.</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Mang lại hiệu suất cao và nhiều ứng dụng trong thực tiễn. </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Việc triển khai KVM không chỉ cải thiện hiệu quả sử dụng tài nguyên mà còn hỗ trợ tốt cho các hoạt động học tập, nghiên cứu và triển khai hệ thống thực tế.</a:t>
            </a:r>
          </a:p>
        </p:txBody>
      </p:sp>
    </p:spTree>
    <p:extLst>
      <p:ext uri="{BB962C8B-B14F-4D97-AF65-F5344CB8AC3E}">
        <p14:creationId xmlns:p14="http://schemas.microsoft.com/office/powerpoint/2010/main" val="562639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848C80F6-CDDC-59E8-9634-7031C39C397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EE0C2B5D-29D1-CE40-C15F-A9E2945D3E56}"/>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397102F6-9FE6-9EFE-2C6D-640688BBFE88}"/>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5. TỔNG KẾT VÀ HƯỚNG PHÁT TRIỂN</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58BBA07B-51F8-82E5-441D-9EC87225D61E}"/>
              </a:ext>
            </a:extLst>
          </p:cNvPr>
          <p:cNvSpPr txBox="1">
            <a:spLocks noGrp="1"/>
          </p:cNvSpPr>
          <p:nvPr>
            <p:ph type="subTitle" idx="1"/>
          </p:nvPr>
        </p:nvSpPr>
        <p:spPr>
          <a:xfrm>
            <a:off x="515873" y="1051551"/>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Hạn chế:</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380FFA7B-C72C-0645-47FC-EC0953E56656}"/>
              </a:ext>
            </a:extLst>
          </p:cNvPr>
          <p:cNvSpPr txBox="1">
            <a:spLocks/>
          </p:cNvSpPr>
          <p:nvPr/>
        </p:nvSpPr>
        <p:spPr>
          <a:xfrm>
            <a:off x="515873" y="1521164"/>
            <a:ext cx="7852519" cy="1780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Cấu hình phức tạp.</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Yêu cầu kiến thức cao từ người quản trị.</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Cần thêm các công cụ hỗ trợ để quản lý hệ thống lớn.</a:t>
            </a:r>
          </a:p>
        </p:txBody>
      </p:sp>
    </p:spTree>
    <p:extLst>
      <p:ext uri="{BB962C8B-B14F-4D97-AF65-F5344CB8AC3E}">
        <p14:creationId xmlns:p14="http://schemas.microsoft.com/office/powerpoint/2010/main" val="19306366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48AFF9C-317D-621D-11A2-6E17EB5C3F40}"/>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BB00755-63FA-BC15-E2FA-077A79FAAEA8}"/>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B5B86C94-DFA9-6309-1871-A5C680AB3B31}"/>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Montserrat Black" panose="00000A00000000000000" pitchFamily="50" charset="0"/>
              </a:rPr>
              <a:t>5. TỔNG KẾT VÀ HƯỚNG PHÁT TRIỂN</a:t>
            </a:r>
            <a:br>
              <a:rPr lang="vi-VN">
                <a:solidFill>
                  <a:schemeClr val="accent2">
                    <a:lumMod val="90000"/>
                    <a:lumOff val="10000"/>
                  </a:schemeClr>
                </a:solidFill>
                <a:latin typeface="Montserrat Black" panose="00000A00000000000000" pitchFamily="50" charset="0"/>
              </a:rPr>
            </a:br>
            <a:endParaRPr lang="vi-VN">
              <a:solidFill>
                <a:schemeClr val="accent2">
                  <a:lumMod val="90000"/>
                  <a:lumOff val="10000"/>
                </a:schemeClr>
              </a:solidFill>
              <a:latin typeface="Montserrat Black" panose="00000A00000000000000" pitchFamily="50" charset="0"/>
            </a:endParaRPr>
          </a:p>
        </p:txBody>
      </p:sp>
      <p:sp>
        <p:nvSpPr>
          <p:cNvPr id="4" name="Google Shape;243;p31">
            <a:extLst>
              <a:ext uri="{FF2B5EF4-FFF2-40B4-BE49-F238E27FC236}">
                <a16:creationId xmlns:a16="http://schemas.microsoft.com/office/drawing/2014/main" id="{96211FE6-957C-7304-2AC2-E4366A575B74}"/>
              </a:ext>
            </a:extLst>
          </p:cNvPr>
          <p:cNvSpPr txBox="1">
            <a:spLocks noGrp="1"/>
          </p:cNvSpPr>
          <p:nvPr>
            <p:ph type="subTitle" idx="1"/>
          </p:nvPr>
        </p:nvSpPr>
        <p:spPr>
          <a:xfrm>
            <a:off x="515873" y="1051551"/>
            <a:ext cx="8840397" cy="564285"/>
          </a:xfrm>
          <a:prstGeom prst="rect">
            <a:avLst/>
          </a:prstGeom>
        </p:spPr>
        <p:txBody>
          <a:bodyPr spcFirstLastPara="1" wrap="square" lIns="91425" tIns="91425" rIns="91425" bIns="91425" anchor="t" anchorCtr="0">
            <a:noAutofit/>
          </a:bodyPr>
          <a:lstStyle/>
          <a:p>
            <a:pPr marL="0" indent="0" algn="just"/>
            <a:r>
              <a:rPr lang="vi-VN" sz="1800" b="1">
                <a:latin typeface="Montserrat" panose="00000500000000000000" pitchFamily="2" charset="0"/>
                <a:cs typeface="Mongolian Baiti" panose="03000500000000000000" pitchFamily="66" charset="0"/>
              </a:rPr>
              <a:t>Hướng phát triển trong tương lai:</a:t>
            </a:r>
            <a:endParaRPr lang="vi-VN" sz="1800">
              <a:latin typeface="Montserrat" panose="00000500000000000000" pitchFamily="2" charset="0"/>
              <a:cs typeface="Mongolian Baiti" panose="03000500000000000000" pitchFamily="66" charset="0"/>
            </a:endParaRPr>
          </a:p>
        </p:txBody>
      </p:sp>
      <p:sp>
        <p:nvSpPr>
          <p:cNvPr id="5" name="Google Shape;243;p31">
            <a:extLst>
              <a:ext uri="{FF2B5EF4-FFF2-40B4-BE49-F238E27FC236}">
                <a16:creationId xmlns:a16="http://schemas.microsoft.com/office/drawing/2014/main" id="{7B6E1B86-114E-4900-5FD6-577FBBA7199D}"/>
              </a:ext>
            </a:extLst>
          </p:cNvPr>
          <p:cNvSpPr txBox="1">
            <a:spLocks/>
          </p:cNvSpPr>
          <p:nvPr/>
        </p:nvSpPr>
        <p:spPr>
          <a:xfrm>
            <a:off x="515873" y="1521164"/>
            <a:ext cx="7852519" cy="1780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Cải thiện giao diện quản lý.</a:t>
            </a:r>
          </a:p>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Tích hợp với các công cụ </a:t>
            </a:r>
            <a:r>
              <a:rPr lang="vi-VN" err="1">
                <a:latin typeface="Montserrat" panose="00000500000000000000" pitchFamily="2" charset="0"/>
                <a:cs typeface="Mongolian Baiti" panose="03000500000000000000" pitchFamily="66" charset="0"/>
                <a:sym typeface="Symbol" panose="05050102010706020507" pitchFamily="18" charset="2"/>
              </a:rPr>
              <a:t>container</a:t>
            </a:r>
            <a:r>
              <a:rPr lang="vi-VN">
                <a:latin typeface="Montserrat" panose="00000500000000000000" pitchFamily="2" charset="0"/>
                <a:cs typeface="Mongolian Baiti" panose="03000500000000000000" pitchFamily="66" charset="0"/>
                <a:sym typeface="Symbol" panose="05050102010706020507" pitchFamily="18" charset="2"/>
              </a:rPr>
              <a:t> hiện đại như </a:t>
            </a:r>
            <a:r>
              <a:rPr lang="vi-VN" err="1">
                <a:latin typeface="Montserrat" panose="00000500000000000000" pitchFamily="2" charset="0"/>
                <a:cs typeface="Mongolian Baiti" panose="03000500000000000000" pitchFamily="66" charset="0"/>
                <a:sym typeface="Symbol" panose="05050102010706020507" pitchFamily="18" charset="2"/>
              </a:rPr>
              <a:t>Docker</a:t>
            </a:r>
            <a:r>
              <a:rPr lang="vi-VN">
                <a:latin typeface="Montserrat" panose="00000500000000000000" pitchFamily="2" charset="0"/>
                <a:cs typeface="Mongolian Baiti" panose="03000500000000000000" pitchFamily="66" charset="0"/>
                <a:sym typeface="Symbol" panose="05050102010706020507" pitchFamily="18" charset="2"/>
              </a:rPr>
              <a:t>.</a:t>
            </a:r>
          </a:p>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Triển khai trên quy mô lớn hơn thông qua các nền tảng quản lý tập trung như </a:t>
            </a:r>
            <a:r>
              <a:rPr lang="vi-VN" err="1">
                <a:latin typeface="Montserrat" panose="00000500000000000000" pitchFamily="2" charset="0"/>
                <a:cs typeface="Mongolian Baiti" panose="03000500000000000000" pitchFamily="66" charset="0"/>
                <a:sym typeface="Symbol" panose="05050102010706020507" pitchFamily="18" charset="2"/>
              </a:rPr>
              <a:t>OpenStack</a:t>
            </a:r>
            <a:r>
              <a:rPr lang="vi-VN">
                <a:latin typeface="Montserrat" panose="00000500000000000000" pitchFamily="2" charset="0"/>
                <a:cs typeface="Mongolian Baiti" panose="03000500000000000000" pitchFamily="66" charset="0"/>
                <a:sym typeface="Symbol" panose="05050102010706020507" pitchFamily="18" charset="2"/>
              </a:rPr>
              <a:t>.</a:t>
            </a:r>
          </a:p>
          <a:p>
            <a:pPr marL="0" indent="0" algn="just">
              <a:lnSpc>
                <a:spcPct val="150000"/>
              </a:lnSpc>
              <a:spcAft>
                <a:spcPts val="600"/>
              </a:spcAft>
            </a:pPr>
            <a:r>
              <a:rPr lang="vi-VN" b="1">
                <a:latin typeface="Montserrat" panose="00000500000000000000" pitchFamily="2" charset="0"/>
                <a:cs typeface="Mongolian Baiti" panose="03000500000000000000" pitchFamily="66" charset="0"/>
                <a:sym typeface="Symbol" panose="05050102010706020507" pitchFamily="18" charset="2"/>
              </a:rPr>
              <a:t>Tóm lại, KVM là một giải pháp ảo hóa hiệu quả, phù hợp cho nhiều mục đích từ học tập, thử nghiệm đến triển khai hạ tầng doanh nghiệp.</a:t>
            </a:r>
          </a:p>
        </p:txBody>
      </p:sp>
    </p:spTree>
    <p:extLst>
      <p:ext uri="{BB962C8B-B14F-4D97-AF65-F5344CB8AC3E}">
        <p14:creationId xmlns:p14="http://schemas.microsoft.com/office/powerpoint/2010/main" val="17483991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8;p27">
            <a:extLst>
              <a:ext uri="{FF2B5EF4-FFF2-40B4-BE49-F238E27FC236}">
                <a16:creationId xmlns:a16="http://schemas.microsoft.com/office/drawing/2014/main" id="{6F137A64-AAA0-C48E-7E70-98BBF8A9D748}"/>
              </a:ext>
            </a:extLst>
          </p:cNvPr>
          <p:cNvSpPr txBox="1">
            <a:spLocks/>
          </p:cNvSpPr>
          <p:nvPr/>
        </p:nvSpPr>
        <p:spPr>
          <a:xfrm>
            <a:off x="1041118" y="1533419"/>
            <a:ext cx="7061763" cy="20766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gn="ctr"/>
            <a:r>
              <a:rPr lang="en-US" sz="6000">
                <a:solidFill>
                  <a:schemeClr val="accent2">
                    <a:lumMod val="90000"/>
                    <a:lumOff val="10000"/>
                  </a:schemeClr>
                </a:solidFill>
                <a:latin typeface="Segoe UI" panose="020B0502040204020203" pitchFamily="34" charset="0"/>
                <a:cs typeface="Segoe UI" panose="020B0502040204020203" pitchFamily="34" charset="0"/>
              </a:rPr>
              <a:t>THANKS FOR</a:t>
            </a:r>
          </a:p>
          <a:p>
            <a:pPr algn="ctr"/>
            <a:r>
              <a:rPr lang="en-US" sz="6000">
                <a:solidFill>
                  <a:schemeClr val="accent2">
                    <a:lumMod val="90000"/>
                    <a:lumOff val="10000"/>
                  </a:schemeClr>
                </a:solidFill>
                <a:latin typeface="Segoe UI" panose="020B0502040204020203" pitchFamily="34" charset="0"/>
                <a:cs typeface="Segoe UI" panose="020B0502040204020203" pitchFamily="34" charset="0"/>
              </a:rPr>
              <a:t>LISTENING !</a:t>
            </a:r>
          </a:p>
        </p:txBody>
      </p:sp>
    </p:spTree>
    <p:extLst>
      <p:ext uri="{BB962C8B-B14F-4D97-AF65-F5344CB8AC3E}">
        <p14:creationId xmlns:p14="http://schemas.microsoft.com/office/powerpoint/2010/main" val="30936111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45A2E337-A43A-5D9B-9AAC-7D466D5583C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DBD3DAF-0FC7-0FAA-4AD6-8C69C8CB28B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A9F60063-5FBB-A7CF-43AC-AF7A4CF99966}"/>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2. </a:t>
            </a:r>
            <a:r>
              <a:rPr lang="vi-VN" sz="2800" dirty="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dirty="0">
                <a:solidFill>
                  <a:schemeClr val="accent2">
                    <a:lumMod val="90000"/>
                    <a:lumOff val="10000"/>
                  </a:schemeClr>
                </a:solidFill>
                <a:latin typeface="Segoe UI" panose="020B0502040204020203" pitchFamily="34" charset="0"/>
                <a:cs typeface="Segoe UI" panose="020B0502040204020203" pitchFamily="34" charset="0"/>
              </a:rPr>
            </a:b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4095124D-AB75-1C77-0649-5541B8E918A2}"/>
              </a:ext>
            </a:extLst>
          </p:cNvPr>
          <p:cNvPicPr>
            <a:picLocks noChangeAspect="1"/>
          </p:cNvPicPr>
          <p:nvPr/>
        </p:nvPicPr>
        <p:blipFill>
          <a:blip r:embed="rId4"/>
          <a:srcRect l="21875" r="21875"/>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2FCABD44-3F06-BDC3-E861-B8353578137D}"/>
              </a:ext>
            </a:extLst>
          </p:cNvPr>
          <p:cNvSpPr txBox="1">
            <a:spLocks noGrp="1"/>
          </p:cNvSpPr>
          <p:nvPr>
            <p:ph type="subTitle" idx="1"/>
          </p:nvPr>
        </p:nvSpPr>
        <p:spPr>
          <a:xfrm>
            <a:off x="524038" y="1041131"/>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dirty="0">
                <a:latin typeface="Segoe UI" panose="020B0502040204020203" pitchFamily="34" charset="0"/>
                <a:cs typeface="Segoe UI" panose="020B0502040204020203" pitchFamily="34" charset="0"/>
              </a:rPr>
              <a:t>Giới thiệu về KVM:</a:t>
            </a:r>
            <a:endParaRPr lang="vi-VN" sz="2000" dirty="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A58C47F6-F9FA-C149-7264-E81F85CC321B}"/>
              </a:ext>
            </a:extLst>
          </p:cNvPr>
          <p:cNvSpPr txBox="1">
            <a:spLocks/>
          </p:cNvSpPr>
          <p:nvPr/>
        </p:nvSpPr>
        <p:spPr>
          <a:xfrm>
            <a:off x="524038" y="1433236"/>
            <a:ext cx="4625936" cy="30945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en-US" b="1" dirty="0">
                <a:latin typeface="Segoe UI" panose="020B0502040204020203" pitchFamily="34" charset="0"/>
                <a:cs typeface="Segoe UI" panose="020B0502040204020203" pitchFamily="34" charset="0"/>
              </a:rPr>
              <a:t>       - </a:t>
            </a:r>
            <a:r>
              <a:rPr lang="vi-VN" b="1" dirty="0">
                <a:latin typeface="Segoe UI" panose="020B0502040204020203" pitchFamily="34" charset="0"/>
                <a:cs typeface="Segoe UI" panose="020B0502040204020203" pitchFamily="34" charset="0"/>
              </a:rPr>
              <a:t>KVM</a:t>
            </a:r>
            <a:r>
              <a:rPr lang="vi-VN" dirty="0">
                <a:latin typeface="Segoe UI" panose="020B0502040204020203" pitchFamily="34" charset="0"/>
                <a:cs typeface="Segoe UI" panose="020B0502040204020203" pitchFamily="34" charset="0"/>
              </a:rPr>
              <a:t> (Kernel-based Virtual Machine) là một giải pháp ảo hóa mã nguồn mở, tích hợp trực tiếp vào nhân Linux, ra mắt năm 2007.</a:t>
            </a:r>
            <a:r>
              <a:rPr lang="en-US" dirty="0">
                <a:latin typeface="Segoe UI" panose="020B0502040204020203" pitchFamily="34" charset="0"/>
                <a:cs typeface="Segoe UI" panose="020B0502040204020203" pitchFamily="34" charset="0"/>
              </a:rPr>
              <a:t> </a:t>
            </a:r>
          </a:p>
          <a:p>
            <a:pPr marL="0" indent="0" algn="just"/>
            <a:r>
              <a:rPr lang="en-US" dirty="0">
                <a:latin typeface="Segoe UI" panose="020B0502040204020203" pitchFamily="34" charset="0"/>
                <a:cs typeface="Segoe UI" panose="020B0502040204020203" pitchFamily="34" charset="0"/>
              </a:rPr>
              <a:t>       - </a:t>
            </a:r>
            <a:r>
              <a:rPr lang="vi-VN" b="1" dirty="0">
                <a:latin typeface="Segoe UI" panose="020B0502040204020203" pitchFamily="34" charset="0"/>
                <a:cs typeface="Segoe UI" panose="020B0502040204020203" pitchFamily="34" charset="0"/>
              </a:rPr>
              <a:t>KVM</a:t>
            </a:r>
            <a:r>
              <a:rPr lang="vi-VN" dirty="0">
                <a:latin typeface="Segoe UI" panose="020B0502040204020203" pitchFamily="34" charset="0"/>
                <a:cs typeface="Segoe UI" panose="020B0502040204020203" pitchFamily="34" charset="0"/>
              </a:rPr>
              <a:t> giúp chuyển đổi kernel Linux thành một nền tảng quản lý và triển khai máy ảo</a:t>
            </a:r>
            <a:r>
              <a:rPr lang="en-US" dirty="0">
                <a:latin typeface="Segoe UI" panose="020B0502040204020203" pitchFamily="34" charset="0"/>
                <a:cs typeface="Segoe UI" panose="020B0502040204020203" pitchFamily="34" charset="0"/>
              </a:rPr>
              <a:t>, </a:t>
            </a:r>
            <a:r>
              <a:rPr lang="vi-VN" dirty="0">
                <a:latin typeface="Segoe UI" panose="020B0502040204020203" pitchFamily="34" charset="0"/>
                <a:cs typeface="Segoe UI" panose="020B0502040204020203" pitchFamily="34" charset="0"/>
              </a:rPr>
              <a:t>nơi mà mỗi máy ảo có thể hoạt động độc lập như một hệ thống hoàn chỉnh. </a:t>
            </a:r>
            <a:endParaRPr lang="en-US" dirty="0">
              <a:latin typeface="Segoe UI" panose="020B0502040204020203" pitchFamily="34" charset="0"/>
              <a:cs typeface="Segoe UI" panose="020B0502040204020203" pitchFamily="34" charset="0"/>
            </a:endParaRPr>
          </a:p>
          <a:p>
            <a:pPr marL="0" indent="0" algn="just"/>
            <a:r>
              <a:rPr lang="en-US" dirty="0">
                <a:latin typeface="Segoe UI" panose="020B0502040204020203" pitchFamily="34" charset="0"/>
                <a:cs typeface="Segoe UI" panose="020B0502040204020203" pitchFamily="34" charset="0"/>
              </a:rPr>
              <a:t>      - </a:t>
            </a:r>
            <a:r>
              <a:rPr lang="vi-VN" dirty="0">
                <a:latin typeface="Segoe UI" panose="020B0502040204020203" pitchFamily="34" charset="0"/>
                <a:cs typeface="Segoe UI" panose="020B0502040204020203" pitchFamily="34" charset="0"/>
              </a:rPr>
              <a:t>Các máy ảo này có thể chia sẻ tài nguyên phần cứng như CPU, RAM, ổ cứng và mạng với các hệ điều hành khác chạy trên cùng một máy chủ vật lý, nhưng vẫn đảm bảo sự cô lập giữa chúng.</a:t>
            </a:r>
          </a:p>
        </p:txBody>
      </p:sp>
    </p:spTree>
    <p:extLst>
      <p:ext uri="{BB962C8B-B14F-4D97-AF65-F5344CB8AC3E}">
        <p14:creationId xmlns:p14="http://schemas.microsoft.com/office/powerpoint/2010/main" val="30733198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901A680-A15C-604F-1295-7B0CDF156D25}"/>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86A69D1-4F56-D8BC-60D1-D405BD16D34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19379A2F-36C4-46BB-BED8-6A394ACCC16F}"/>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2. </a:t>
            </a:r>
            <a:r>
              <a:rPr lang="vi-VN" sz="2800" dirty="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dirty="0">
                <a:solidFill>
                  <a:schemeClr val="accent2">
                    <a:lumMod val="90000"/>
                    <a:lumOff val="10000"/>
                  </a:schemeClr>
                </a:solidFill>
                <a:latin typeface="Segoe UI" panose="020B0502040204020203" pitchFamily="34" charset="0"/>
                <a:cs typeface="Segoe UI" panose="020B0502040204020203" pitchFamily="34" charset="0"/>
              </a:rPr>
            </a:b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D8788501-53FB-A3AF-09E0-EBF686A8BE3E}"/>
              </a:ext>
            </a:extLst>
          </p:cNvPr>
          <p:cNvSpPr txBox="1">
            <a:spLocks noGrp="1"/>
          </p:cNvSpPr>
          <p:nvPr>
            <p:ph type="subTitle" idx="1"/>
          </p:nvPr>
        </p:nvSpPr>
        <p:spPr>
          <a:xfrm>
            <a:off x="488068" y="838375"/>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dirty="0">
                <a:latin typeface="Segoe UI" panose="020B0502040204020203" pitchFamily="34" charset="0"/>
                <a:cs typeface="Segoe UI" panose="020B0502040204020203" pitchFamily="34" charset="0"/>
              </a:rPr>
              <a:t>Giới thiệu về KVM:</a:t>
            </a:r>
            <a:endParaRPr lang="vi-VN" sz="2000" dirty="0">
              <a:latin typeface="Segoe UI" panose="020B0502040204020203" pitchFamily="34" charset="0"/>
              <a:cs typeface="Segoe UI" panose="020B0502040204020203" pitchFamily="34" charset="0"/>
            </a:endParaRPr>
          </a:p>
        </p:txBody>
      </p:sp>
      <p:pic>
        <p:nvPicPr>
          <p:cNvPr id="2" name="Picture 1" descr="What is Kernel-based Virtual Machines (KVM)">
            <a:extLst>
              <a:ext uri="{FF2B5EF4-FFF2-40B4-BE49-F238E27FC236}">
                <a16:creationId xmlns:a16="http://schemas.microsoft.com/office/drawing/2014/main" id="{E40A8DF6-AFCF-CF15-FBEC-B8F282C81A6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44925" y="1381118"/>
            <a:ext cx="4337685" cy="3033395"/>
          </a:xfrm>
          <a:prstGeom prst="rect">
            <a:avLst/>
          </a:prstGeom>
          <a:noFill/>
          <a:ln>
            <a:solidFill>
              <a:schemeClr val="tx1"/>
            </a:solidFill>
          </a:ln>
        </p:spPr>
      </p:pic>
    </p:spTree>
    <p:extLst>
      <p:ext uri="{BB962C8B-B14F-4D97-AF65-F5344CB8AC3E}">
        <p14:creationId xmlns:p14="http://schemas.microsoft.com/office/powerpoint/2010/main" val="1027855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9C958A2-9C6A-B3F1-E8E8-AE547F15E30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7B82582-4F59-2129-F150-33C6737E683E}"/>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6FB4DCCE-71C5-072D-230A-BAD6A584CEC5}"/>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E9047D61-80F2-9FE5-0D91-F2EF38DE99EF}"/>
              </a:ext>
            </a:extLst>
          </p:cNvPr>
          <p:cNvPicPr>
            <a:picLocks noChangeAspect="1"/>
          </p:cNvPicPr>
          <p:nvPr/>
        </p:nvPicPr>
        <p:blipFill>
          <a:blip r:embed="rId4"/>
          <a:srcRect l="22253" r="22253"/>
          <a:stretch/>
        </p:blipFill>
        <p:spPr>
          <a:xfrm>
            <a:off x="5313482" y="1355677"/>
            <a:ext cx="3172150" cy="3172150"/>
          </a:xfrm>
          <a:prstGeom prst="roundRect">
            <a:avLst/>
          </a:prstGeom>
        </p:spPr>
      </p:pic>
      <p:sp>
        <p:nvSpPr>
          <p:cNvPr id="5" name="Google Shape;243;p31">
            <a:extLst>
              <a:ext uri="{FF2B5EF4-FFF2-40B4-BE49-F238E27FC236}">
                <a16:creationId xmlns:a16="http://schemas.microsoft.com/office/drawing/2014/main" id="{55638CCF-9A1F-3B9B-D0A7-618390D83416}"/>
              </a:ext>
            </a:extLst>
          </p:cNvPr>
          <p:cNvSpPr txBox="1">
            <a:spLocks/>
          </p:cNvSpPr>
          <p:nvPr/>
        </p:nvSpPr>
        <p:spPr>
          <a:xfrm>
            <a:off x="498958" y="1702546"/>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a:t>
            </a:r>
            <a:r>
              <a:rPr lang="vi-VN" b="1" err="1">
                <a:latin typeface="Segoe UI" panose="020B0502040204020203" pitchFamily="34" charset="0"/>
                <a:cs typeface="Segoe UI" panose="020B0502040204020203" pitchFamily="34" charset="0"/>
              </a:rPr>
              <a:t>Type</a:t>
            </a:r>
            <a:r>
              <a:rPr lang="vi-VN" b="1">
                <a:latin typeface="Segoe UI" panose="020B0502040204020203" pitchFamily="34" charset="0"/>
                <a:cs typeface="Segoe UI" panose="020B0502040204020203" pitchFamily="34" charset="0"/>
              </a:rPr>
              <a:t> 1: </a:t>
            </a:r>
            <a:r>
              <a:rPr lang="vi-VN">
                <a:latin typeface="Segoe UI" panose="020B0502040204020203" pitchFamily="34" charset="0"/>
                <a:cs typeface="Segoe UI" panose="020B0502040204020203" pitchFamily="34" charset="0"/>
              </a:rPr>
              <a:t>Chạy trực tiếp trên phần cứng, hiệu suất cao.</a:t>
            </a:r>
          </a:p>
          <a:p>
            <a:pPr marL="0" indent="0" algn="just"/>
            <a:r>
              <a:rPr lang="vi-VN">
                <a:latin typeface="Segoe UI" panose="020B0502040204020203" pitchFamily="34" charset="0"/>
                <a:cs typeface="Segoe UI" panose="020B0502040204020203" pitchFamily="34" charset="0"/>
              </a:rPr>
              <a:t>    VD: KVM, </a:t>
            </a:r>
            <a:r>
              <a:rPr lang="vi-VN" err="1">
                <a:latin typeface="Segoe UI" panose="020B0502040204020203" pitchFamily="34" charset="0"/>
                <a:cs typeface="Segoe UI" panose="020B0502040204020203" pitchFamily="34" charset="0"/>
              </a:rPr>
              <a:t>VMware</a:t>
            </a:r>
            <a:r>
              <a:rPr lang="vi-VN">
                <a:latin typeface="Segoe UI" panose="020B0502040204020203" pitchFamily="34" charset="0"/>
                <a:cs typeface="Segoe UI" panose="020B0502040204020203" pitchFamily="34" charset="0"/>
              </a:rPr>
              <a:t> </a:t>
            </a:r>
            <a:r>
              <a:rPr lang="vi-VN" err="1">
                <a:latin typeface="Segoe UI" panose="020B0502040204020203" pitchFamily="34" charset="0"/>
                <a:cs typeface="Segoe UI" panose="020B0502040204020203" pitchFamily="34" charset="0"/>
              </a:rPr>
              <a:t>ESXi</a:t>
            </a:r>
            <a:r>
              <a:rPr lang="vi-VN">
                <a:latin typeface="Segoe UI" panose="020B0502040204020203" pitchFamily="34" charset="0"/>
                <a:cs typeface="Segoe UI" panose="020B0502040204020203" pitchFamily="34" charset="0"/>
              </a:rPr>
              <a:t>, </a:t>
            </a:r>
            <a:r>
              <a:rPr lang="vi-VN" err="1">
                <a:latin typeface="Segoe UI" panose="020B0502040204020203" pitchFamily="34" charset="0"/>
                <a:cs typeface="Segoe UI" panose="020B0502040204020203" pitchFamily="34" charset="0"/>
              </a:rPr>
              <a:t>Hyper</a:t>
            </a:r>
            <a:r>
              <a:rPr lang="vi-VN">
                <a:latin typeface="Segoe UI" panose="020B0502040204020203" pitchFamily="34" charset="0"/>
                <a:cs typeface="Segoe UI" panose="020B0502040204020203" pitchFamily="34" charset="0"/>
              </a:rPr>
              <a:t>-V …</a:t>
            </a:r>
          </a:p>
        </p:txBody>
      </p:sp>
      <p:sp>
        <p:nvSpPr>
          <p:cNvPr id="2" name="Google Shape;243;p31">
            <a:extLst>
              <a:ext uri="{FF2B5EF4-FFF2-40B4-BE49-F238E27FC236}">
                <a16:creationId xmlns:a16="http://schemas.microsoft.com/office/drawing/2014/main" id="{E664D890-52A7-E4E5-7BBB-070C24658F4E}"/>
              </a:ext>
            </a:extLst>
          </p:cNvPr>
          <p:cNvSpPr txBox="1">
            <a:spLocks/>
          </p:cNvSpPr>
          <p:nvPr/>
        </p:nvSpPr>
        <p:spPr>
          <a:xfrm>
            <a:off x="498958" y="268049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a:t>
            </a:r>
            <a:r>
              <a:rPr lang="vi-VN" b="1">
                <a:latin typeface="Segoe UI" panose="020B0502040204020203" pitchFamily="34" charset="0"/>
                <a:cs typeface="Segoe UI" panose="020B0502040204020203" pitchFamily="34" charset="0"/>
              </a:rPr>
              <a:t> </a:t>
            </a:r>
            <a:r>
              <a:rPr lang="vi-VN" b="1" err="1">
                <a:latin typeface="Segoe UI" panose="020B0502040204020203" pitchFamily="34" charset="0"/>
                <a:cs typeface="Segoe UI" panose="020B0502040204020203" pitchFamily="34" charset="0"/>
              </a:rPr>
              <a:t>Type</a:t>
            </a:r>
            <a:r>
              <a:rPr lang="vi-VN" b="1">
                <a:latin typeface="Segoe UI" panose="020B0502040204020203" pitchFamily="34" charset="0"/>
                <a:cs typeface="Segoe UI" panose="020B0502040204020203" pitchFamily="34" charset="0"/>
              </a:rPr>
              <a:t> 2: </a:t>
            </a:r>
            <a:r>
              <a:rPr lang="vi-VN">
                <a:latin typeface="Segoe UI" panose="020B0502040204020203" pitchFamily="34" charset="0"/>
                <a:cs typeface="Segoe UI" panose="020B0502040204020203" pitchFamily="34" charset="0"/>
              </a:rPr>
              <a:t>Chạy trên hệ điều hành chủ, dễ sử dụng nhưng hiệu suất thấp hơn.</a:t>
            </a:r>
          </a:p>
          <a:p>
            <a:pPr marL="0" indent="0" algn="just"/>
            <a:r>
              <a:rPr lang="vi-VN">
                <a:latin typeface="Segoe UI" panose="020B0502040204020203" pitchFamily="34" charset="0"/>
                <a:cs typeface="Segoe UI" panose="020B0502040204020203" pitchFamily="34" charset="0"/>
              </a:rPr>
              <a:t>   VD: </a:t>
            </a:r>
            <a:r>
              <a:rPr lang="vi-VN" err="1">
                <a:latin typeface="Segoe UI" panose="020B0502040204020203" pitchFamily="34" charset="0"/>
                <a:cs typeface="Segoe UI" panose="020B0502040204020203" pitchFamily="34" charset="0"/>
              </a:rPr>
              <a:t>VMware</a:t>
            </a:r>
            <a:r>
              <a:rPr lang="vi-VN">
                <a:latin typeface="Segoe UI" panose="020B0502040204020203" pitchFamily="34" charset="0"/>
                <a:cs typeface="Segoe UI" panose="020B0502040204020203" pitchFamily="34" charset="0"/>
              </a:rPr>
              <a:t> Workstation, </a:t>
            </a:r>
            <a:r>
              <a:rPr lang="vi-VN" err="1">
                <a:latin typeface="Segoe UI" panose="020B0502040204020203" pitchFamily="34" charset="0"/>
                <a:cs typeface="Segoe UI" panose="020B0502040204020203" pitchFamily="34" charset="0"/>
              </a:rPr>
              <a:t>VirtualBox</a:t>
            </a:r>
            <a:r>
              <a:rPr lang="vi-VN">
                <a:latin typeface="Segoe UI" panose="020B0502040204020203" pitchFamily="34" charset="0"/>
                <a:cs typeface="Segoe UI" panose="020B0502040204020203" pitchFamily="34" charset="0"/>
              </a:rPr>
              <a:t> …</a:t>
            </a:r>
          </a:p>
        </p:txBody>
      </p:sp>
      <p:sp>
        <p:nvSpPr>
          <p:cNvPr id="9" name="Google Shape;243;p31">
            <a:extLst>
              <a:ext uri="{FF2B5EF4-FFF2-40B4-BE49-F238E27FC236}">
                <a16:creationId xmlns:a16="http://schemas.microsoft.com/office/drawing/2014/main" id="{4D6BA0CB-E32B-E41D-0587-39DEA3428CFA}"/>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dirty="0">
                <a:latin typeface="Segoe UI" panose="020B0502040204020203" pitchFamily="34" charset="0"/>
                <a:cs typeface="Segoe UI" panose="020B0502040204020203" pitchFamily="34" charset="0"/>
              </a:rPr>
              <a:t>Hypervisor:</a:t>
            </a:r>
            <a:endParaRPr lang="vi-VN"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91068356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DC333585-180C-7EC7-02C5-C23F5D2AF84D}"/>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FB2D06F3-5F7F-7CD7-C38C-CEF9F7EFB8CA}"/>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75DBBEF1-4BB0-879D-6795-6A48DE567180}"/>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2. </a:t>
            </a:r>
            <a:r>
              <a:rPr lang="vi-VN" sz="2800" dirty="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dirty="0">
                <a:solidFill>
                  <a:schemeClr val="accent2">
                    <a:lumMod val="90000"/>
                    <a:lumOff val="10000"/>
                  </a:schemeClr>
                </a:solidFill>
                <a:latin typeface="Segoe UI" panose="020B0502040204020203" pitchFamily="34" charset="0"/>
                <a:cs typeface="Segoe UI" panose="020B0502040204020203" pitchFamily="34" charset="0"/>
              </a:rPr>
            </a:b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EA8A9BB8-6B62-89DC-6CE1-116E947C7FA1}"/>
              </a:ext>
            </a:extLst>
          </p:cNvPr>
          <p:cNvPicPr>
            <a:picLocks noChangeAspect="1"/>
          </p:cNvPicPr>
          <p:nvPr/>
        </p:nvPicPr>
        <p:blipFill>
          <a:blip r:embed="rId4"/>
          <a:srcRect l="10649" r="10649"/>
          <a:stretch/>
        </p:blipFill>
        <p:spPr>
          <a:xfrm>
            <a:off x="5292561" y="1355677"/>
            <a:ext cx="3172150" cy="3172150"/>
          </a:xfrm>
          <a:prstGeom prst="roundRect">
            <a:avLst/>
          </a:prstGeom>
          <a:effectLst>
            <a:innerShdw blurRad="114300">
              <a:prstClr val="black"/>
            </a:innerShdw>
          </a:effectLst>
        </p:spPr>
      </p:pic>
      <p:sp>
        <p:nvSpPr>
          <p:cNvPr id="4" name="Google Shape;243;p31">
            <a:extLst>
              <a:ext uri="{FF2B5EF4-FFF2-40B4-BE49-F238E27FC236}">
                <a16:creationId xmlns:a16="http://schemas.microsoft.com/office/drawing/2014/main" id="{5CEBD55D-F542-C45F-E4BB-2ABBA713CF4D}"/>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err="1">
                <a:latin typeface="Segoe UI" panose="020B0502040204020203" pitchFamily="34" charset="0"/>
                <a:cs typeface="Segoe UI" panose="020B0502040204020203" pitchFamily="34" charset="0"/>
              </a:rPr>
              <a:t>Hypervisor</a:t>
            </a:r>
            <a:r>
              <a:rPr lang="vi-VN" sz="2000" b="1">
                <a:latin typeface="Segoe UI" panose="020B0502040204020203" pitchFamily="34" charset="0"/>
                <a:cs typeface="Segoe UI" panose="020B0502040204020203" pitchFamily="34" charset="0"/>
              </a:rPr>
              <a: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81D8EFE3-5B32-B116-4526-1721B73EA756}"/>
              </a:ext>
            </a:extLst>
          </p:cNvPr>
          <p:cNvSpPr txBox="1">
            <a:spLocks/>
          </p:cNvSpPr>
          <p:nvPr/>
        </p:nvSpPr>
        <p:spPr>
          <a:xfrm>
            <a:off x="498958" y="148103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sz="2000">
                <a:latin typeface="Segoe UI" panose="020B0502040204020203" pitchFamily="34" charset="0"/>
                <a:cs typeface="Segoe UI" panose="020B0502040204020203" pitchFamily="34" charset="0"/>
                <a:sym typeface="Symbol" panose="05050102010706020507" pitchFamily="18" charset="2"/>
              </a:rPr>
              <a:t>-</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KVM là </a:t>
            </a:r>
            <a:r>
              <a:rPr lang="vi-VN" b="1" err="1">
                <a:latin typeface="Segoe UI" panose="020B0502040204020203" pitchFamily="34" charset="0"/>
                <a:cs typeface="Segoe UI" panose="020B0502040204020203" pitchFamily="34" charset="0"/>
                <a:sym typeface="Symbol" panose="05050102010706020507" pitchFamily="18" charset="2"/>
              </a:rPr>
              <a:t>hypervisor</a:t>
            </a:r>
            <a:r>
              <a:rPr lang="vi-VN" b="1">
                <a:latin typeface="Segoe UI" panose="020B0502040204020203" pitchFamily="34" charset="0"/>
                <a:cs typeface="Segoe UI" panose="020B0502040204020203" pitchFamily="34" charset="0"/>
                <a:sym typeface="Symbol" panose="05050102010706020507" pitchFamily="18" charset="2"/>
              </a:rPr>
              <a:t> loại 1 </a:t>
            </a:r>
            <a:r>
              <a:rPr lang="vi-VN">
                <a:latin typeface="Segoe UI" panose="020B0502040204020203" pitchFamily="34" charset="0"/>
                <a:cs typeface="Segoe UI" panose="020B0502040204020203" pitchFamily="34" charset="0"/>
                <a:sym typeface="Symbol" panose="05050102010706020507" pitchFamily="18" charset="2"/>
              </a:rPr>
              <a:t>tích hợp trong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tận dụng công nghệ ảo hóa phần cứng (</a:t>
            </a:r>
            <a:r>
              <a:rPr lang="vi-VN" err="1">
                <a:latin typeface="Segoe UI" panose="020B0502040204020203" pitchFamily="34" charset="0"/>
                <a:cs typeface="Segoe UI" panose="020B0502040204020203" pitchFamily="34" charset="0"/>
                <a:sym typeface="Symbol" panose="05050102010706020507" pitchFamily="18" charset="2"/>
              </a:rPr>
              <a:t>Intel</a:t>
            </a:r>
            <a:r>
              <a:rPr lang="vi-VN">
                <a:latin typeface="Segoe UI" panose="020B0502040204020203" pitchFamily="34" charset="0"/>
                <a:cs typeface="Segoe UI" panose="020B0502040204020203" pitchFamily="34" charset="0"/>
                <a:sym typeface="Symbol" panose="05050102010706020507" pitchFamily="18" charset="2"/>
              </a:rPr>
              <a:t> VT-x, AMD-V) để cải thiện hiệu suất và độ ổn định.</a:t>
            </a:r>
            <a:endParaRPr lang="vi-VN">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06710754-D998-C222-5A43-D01A1B4001D5}"/>
              </a:ext>
            </a:extLst>
          </p:cNvPr>
          <p:cNvSpPr txBox="1">
            <a:spLocks/>
          </p:cNvSpPr>
          <p:nvPr/>
        </p:nvSpPr>
        <p:spPr>
          <a:xfrm>
            <a:off x="498958" y="2711192"/>
            <a:ext cx="4381898" cy="15444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KVM</a:t>
            </a:r>
            <a:r>
              <a:rPr lang="vi-VN" dirty="0">
                <a:latin typeface="Segoe UI" panose="020B0502040204020203" pitchFamily="34" charset="0"/>
                <a:cs typeface="Segoe UI" panose="020B0502040204020203" pitchFamily="34" charset="0"/>
                <a:sym typeface="Symbol" panose="05050102010706020507" pitchFamily="18" charset="2"/>
              </a:rPr>
              <a:t> </a:t>
            </a:r>
            <a:r>
              <a:rPr lang="vi-VN" b="1" dirty="0">
                <a:latin typeface="Segoe UI" panose="020B0502040204020203" pitchFamily="34" charset="0"/>
                <a:cs typeface="Segoe UI" panose="020B0502040204020203" pitchFamily="34" charset="0"/>
                <a:sym typeface="Symbol" panose="05050102010706020507" pitchFamily="18" charset="2"/>
              </a:rPr>
              <a:t>kết hợp </a:t>
            </a:r>
            <a:r>
              <a:rPr lang="vi-VN" dirty="0">
                <a:latin typeface="Segoe UI" panose="020B0502040204020203" pitchFamily="34" charset="0"/>
                <a:cs typeface="Segoe UI" panose="020B0502040204020203" pitchFamily="34" charset="0"/>
                <a:sym typeface="Symbol" panose="05050102010706020507" pitchFamily="18" charset="2"/>
              </a:rPr>
              <a:t>với:</a:t>
            </a:r>
          </a:p>
          <a:p>
            <a:pPr marL="0" indent="0" algn="just">
              <a:spcBef>
                <a:spcPts val="300"/>
              </a:spcBef>
            </a:pPr>
            <a:r>
              <a:rPr lang="vi-VN" dirty="0">
                <a:latin typeface="Segoe UI" panose="020B0502040204020203" pitchFamily="34" charset="0"/>
                <a:cs typeface="Segoe UI" panose="020B0502040204020203" pitchFamily="34" charset="0"/>
                <a:sym typeface="Symbol" panose="05050102010706020507" pitchFamily="18" charset="2"/>
              </a:rPr>
              <a:t>      + </a:t>
            </a:r>
            <a:r>
              <a:rPr lang="vi-VN" b="1" dirty="0">
                <a:latin typeface="Segoe UI" panose="020B0502040204020203" pitchFamily="34" charset="0"/>
                <a:cs typeface="Segoe UI" panose="020B0502040204020203" pitchFamily="34" charset="0"/>
                <a:sym typeface="Symbol" panose="05050102010706020507" pitchFamily="18" charset="2"/>
              </a:rPr>
              <a:t>QEMU</a:t>
            </a:r>
            <a:r>
              <a:rPr lang="vi-VN" dirty="0">
                <a:latin typeface="Segoe UI" panose="020B0502040204020203" pitchFamily="34" charset="0"/>
                <a:cs typeface="Segoe UI" panose="020B0502040204020203" pitchFamily="34" charset="0"/>
                <a:sym typeface="Symbol" panose="05050102010706020507" pitchFamily="18" charset="2"/>
              </a:rPr>
              <a:t> (giả lập phần cứng)</a:t>
            </a:r>
          </a:p>
          <a:p>
            <a:pPr marL="0" indent="0" algn="just">
              <a:spcBef>
                <a:spcPts val="300"/>
              </a:spcBef>
            </a:pPr>
            <a:r>
              <a:rPr lang="vi-VN" b="1" dirty="0">
                <a:latin typeface="Segoe UI" panose="020B0502040204020203" pitchFamily="34" charset="0"/>
                <a:cs typeface="Segoe UI" panose="020B0502040204020203" pitchFamily="34" charset="0"/>
                <a:sym typeface="Symbol" panose="05050102010706020507" pitchFamily="18" charset="2"/>
              </a:rPr>
              <a:t>      </a:t>
            </a:r>
            <a:r>
              <a:rPr lang="vi-VN" dirty="0">
                <a:latin typeface="Segoe UI" panose="020B0502040204020203" pitchFamily="34" charset="0"/>
                <a:cs typeface="Segoe UI" panose="020B0502040204020203" pitchFamily="34" charset="0"/>
                <a:sym typeface="Symbol" panose="05050102010706020507" pitchFamily="18" charset="2"/>
              </a:rPr>
              <a:t>+</a:t>
            </a:r>
            <a:r>
              <a:rPr lang="vi-VN" b="1" dirty="0">
                <a:latin typeface="Segoe UI" panose="020B0502040204020203" pitchFamily="34" charset="0"/>
                <a:cs typeface="Segoe UI" panose="020B0502040204020203" pitchFamily="34" charset="0"/>
                <a:sym typeface="Symbol" panose="05050102010706020507" pitchFamily="18" charset="2"/>
              </a:rPr>
              <a:t> libvirt</a:t>
            </a:r>
            <a:r>
              <a:rPr lang="vi-VN" dirty="0">
                <a:latin typeface="Segoe UI" panose="020B0502040204020203" pitchFamily="34" charset="0"/>
                <a:cs typeface="Segoe UI" panose="020B0502040204020203" pitchFamily="34" charset="0"/>
                <a:sym typeface="Symbol" panose="05050102010706020507" pitchFamily="18" charset="2"/>
              </a:rPr>
              <a:t> (quản lý tài nguyên)</a:t>
            </a:r>
          </a:p>
          <a:p>
            <a:pPr marL="0" indent="0" algn="just">
              <a:spcBef>
                <a:spcPts val="300"/>
              </a:spcBef>
            </a:pPr>
            <a:r>
              <a:rPr lang="vi-VN" dirty="0">
                <a:latin typeface="Segoe UI" panose="020B0502040204020203" pitchFamily="34" charset="0"/>
                <a:cs typeface="Segoe UI" panose="020B0502040204020203" pitchFamily="34" charset="0"/>
                <a:sym typeface="Symbol" panose="05050102010706020507" pitchFamily="18" charset="2"/>
              </a:rPr>
              <a:t>      + </a:t>
            </a:r>
            <a:r>
              <a:rPr lang="vi-VN" b="1" dirty="0">
                <a:latin typeface="Segoe UI" panose="020B0502040204020203" pitchFamily="34" charset="0"/>
                <a:cs typeface="Segoe UI" panose="020B0502040204020203" pitchFamily="34" charset="0"/>
                <a:sym typeface="Symbol" panose="05050102010706020507" pitchFamily="18" charset="2"/>
              </a:rPr>
              <a:t>Virt-Manager</a:t>
            </a:r>
            <a:r>
              <a:rPr lang="vi-VN" dirty="0">
                <a:latin typeface="Segoe UI" panose="020B0502040204020203" pitchFamily="34" charset="0"/>
                <a:cs typeface="Segoe UI" panose="020B0502040204020203" pitchFamily="34" charset="0"/>
                <a:sym typeface="Symbol" panose="05050102010706020507" pitchFamily="18" charset="2"/>
              </a:rPr>
              <a:t> (giao diện đồ họa)</a:t>
            </a:r>
          </a:p>
          <a:p>
            <a:pPr marL="0" indent="0" algn="just">
              <a:lnSpc>
                <a:spcPct val="150000"/>
              </a:lnSpc>
              <a:spcAft>
                <a:spcPts val="600"/>
              </a:spcAft>
            </a:pPr>
            <a:r>
              <a:rPr lang="vi-VN" dirty="0">
                <a:latin typeface="Segoe UI" panose="020B0502040204020203" pitchFamily="34" charset="0"/>
                <a:cs typeface="Segoe UI" panose="020B0502040204020203" pitchFamily="34" charset="0"/>
                <a:sym typeface="Symbol" panose="05050102010706020507" pitchFamily="18" charset="2"/>
              </a:rPr>
              <a:t> Quản lý máy ảo hiệu quả hơn.</a:t>
            </a:r>
            <a:endParaRPr lang="vi-VN" sz="1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265344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D6D3557-6B87-3256-2C59-1AD5D5A8D09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5C6A568F-F1CF-20D6-6F64-798D31141CD4}"/>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6DDD7916-6B43-9C19-209A-4A47EB8B9CE9}"/>
              </a:ext>
            </a:extLst>
          </p:cNvPr>
          <p:cNvSpPr txBox="1">
            <a:spLocks noGrp="1"/>
          </p:cNvSpPr>
          <p:nvPr>
            <p:ph type="title"/>
          </p:nvPr>
        </p:nvSpPr>
        <p:spPr>
          <a:xfrm>
            <a:off x="2689907" y="201344"/>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solidFill>
                  <a:schemeClr val="accent2">
                    <a:lumMod val="90000"/>
                    <a:lumOff val="10000"/>
                  </a:schemeClr>
                </a:solidFill>
                <a:latin typeface="Segoe UI" panose="020B0502040204020203" pitchFamily="34" charset="0"/>
                <a:cs typeface="Segoe UI" panose="020B0502040204020203" pitchFamily="34" charset="0"/>
              </a:rPr>
              <a:t>2. </a:t>
            </a:r>
            <a:r>
              <a:rPr lang="vi-VN" sz="2800" dirty="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dirty="0">
                <a:solidFill>
                  <a:schemeClr val="accent2">
                    <a:lumMod val="90000"/>
                    <a:lumOff val="10000"/>
                  </a:schemeClr>
                </a:solidFill>
                <a:latin typeface="Segoe UI" panose="020B0502040204020203" pitchFamily="34" charset="0"/>
                <a:cs typeface="Segoe UI" panose="020B0502040204020203" pitchFamily="34" charset="0"/>
              </a:rPr>
            </a:br>
            <a:br>
              <a:rPr lang="vi-VN" dirty="0">
                <a:solidFill>
                  <a:schemeClr val="accent2">
                    <a:lumMod val="90000"/>
                    <a:lumOff val="10000"/>
                  </a:schemeClr>
                </a:solidFill>
                <a:latin typeface="Segoe UI" panose="020B0502040204020203" pitchFamily="34" charset="0"/>
                <a:cs typeface="Segoe UI" panose="020B0502040204020203" pitchFamily="34" charset="0"/>
              </a:rPr>
            </a:br>
            <a:endParaRPr lang="vi-VN" dirty="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9" name="Google Shape;243;p31">
            <a:extLst>
              <a:ext uri="{FF2B5EF4-FFF2-40B4-BE49-F238E27FC236}">
                <a16:creationId xmlns:a16="http://schemas.microsoft.com/office/drawing/2014/main" id="{328942D1-ABC8-3276-BB03-32324F7BD479}"/>
              </a:ext>
            </a:extLst>
          </p:cNvPr>
          <p:cNvSpPr txBox="1">
            <a:spLocks noGrp="1"/>
          </p:cNvSpPr>
          <p:nvPr>
            <p:ph type="subTitle" idx="1"/>
          </p:nvPr>
        </p:nvSpPr>
        <p:spPr>
          <a:xfrm>
            <a:off x="247591" y="2415164"/>
            <a:ext cx="1602474"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dirty="0">
                <a:latin typeface="Segoe UI" panose="020B0502040204020203" pitchFamily="34" charset="0"/>
                <a:cs typeface="Segoe UI" panose="020B0502040204020203" pitchFamily="34" charset="0"/>
              </a:rPr>
              <a:t>Hypervisor:</a:t>
            </a:r>
            <a:endParaRPr lang="vi-VN" sz="2000" dirty="0">
              <a:latin typeface="Segoe UI" panose="020B0502040204020203" pitchFamily="34" charset="0"/>
              <a:cs typeface="Segoe UI" panose="020B0502040204020203" pitchFamily="34" charset="0"/>
            </a:endParaRPr>
          </a:p>
        </p:txBody>
      </p:sp>
      <p:pic>
        <p:nvPicPr>
          <p:cNvPr id="3" name="Picture 2" descr="Understanding Type 1 vs. Type 2 Virtualization – TecAdmin">
            <a:extLst>
              <a:ext uri="{FF2B5EF4-FFF2-40B4-BE49-F238E27FC236}">
                <a16:creationId xmlns:a16="http://schemas.microsoft.com/office/drawing/2014/main" id="{C4A278C4-4062-B19B-7077-D35716E448A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6915" y="923433"/>
            <a:ext cx="5170170" cy="3547745"/>
          </a:xfrm>
          <a:prstGeom prst="rect">
            <a:avLst/>
          </a:prstGeom>
          <a:noFill/>
          <a:ln>
            <a:solidFill>
              <a:schemeClr val="tx1"/>
            </a:solidFill>
          </a:ln>
        </p:spPr>
      </p:pic>
    </p:spTree>
    <p:extLst>
      <p:ext uri="{BB962C8B-B14F-4D97-AF65-F5344CB8AC3E}">
        <p14:creationId xmlns:p14="http://schemas.microsoft.com/office/powerpoint/2010/main" val="40109228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Corporate Strategy Consulting by Slidesgo">
  <a:themeElements>
    <a:clrScheme name="Simple Light">
      <a:dk1>
        <a:srgbClr val="262C3B"/>
      </a:dk1>
      <a:lt1>
        <a:srgbClr val="FFFFFF"/>
      </a:lt1>
      <a:dk2>
        <a:srgbClr val="33CFF8"/>
      </a:dk2>
      <a:lt2>
        <a:srgbClr val="1DA2DB"/>
      </a:lt2>
      <a:accent1>
        <a:srgbClr val="02459D"/>
      </a:accent1>
      <a:accent2>
        <a:srgbClr val="01203D"/>
      </a:accent2>
      <a:accent3>
        <a:srgbClr val="FFFFFF"/>
      </a:accent3>
      <a:accent4>
        <a:srgbClr val="FFFFFF"/>
      </a:accent4>
      <a:accent5>
        <a:srgbClr val="FFFFFF"/>
      </a:accent5>
      <a:accent6>
        <a:srgbClr val="FFFFFF"/>
      </a:accent6>
      <a:hlink>
        <a:srgbClr val="262C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FCD225A-5812-4A26-B4D0-335FDAF8BC4C}">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ài liệu" ma:contentTypeID="0x010100D07160FFEFB08F46AB62E22C91B08D12" ma:contentTypeVersion="16" ma:contentTypeDescription="Tạo tài liệu mới." ma:contentTypeScope="" ma:versionID="3712d0e94114d9158bd4fa879a084037">
  <xsd:schema xmlns:xsd="http://www.w3.org/2001/XMLSchema" xmlns:xs="http://www.w3.org/2001/XMLSchema" xmlns:p="http://schemas.microsoft.com/office/2006/metadata/properties" xmlns:ns3="aa762089-36ad-4bf7-9314-c7223c4b604d" xmlns:ns4="176bb0a3-45c3-4757-8618-101ee49f8be1" targetNamespace="http://schemas.microsoft.com/office/2006/metadata/properties" ma:root="true" ma:fieldsID="2a44d8d53ddeb497f9435ad59030c44a" ns3:_="" ns4:_="">
    <xsd:import namespace="aa762089-36ad-4bf7-9314-c7223c4b604d"/>
    <xsd:import namespace="176bb0a3-45c3-4757-8618-101ee49f8be1"/>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LengthInSeconds" minOccurs="0"/>
                <xsd:element ref="ns3:_activity" minOccurs="0"/>
                <xsd:element ref="ns4:SharedWithUsers" minOccurs="0"/>
                <xsd:element ref="ns4:SharedWithDetails" minOccurs="0"/>
                <xsd:element ref="ns4:SharingHintHash"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762089-36ad-4bf7-9314-c7223c4b60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dexed="true" ma:internalName="MediaServiceLocatio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_activity" ma:index="18" nillable="true" ma:displayName="_activity" ma:hidden="true" ma:internalName="_activity">
      <xsd:simpleType>
        <xsd:restriction base="dms:Note"/>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76bb0a3-45c3-4757-8618-101ee49f8be1" elementFormDefault="qualified">
    <xsd:import namespace="http://schemas.microsoft.com/office/2006/documentManagement/types"/>
    <xsd:import namespace="http://schemas.microsoft.com/office/infopath/2007/PartnerControls"/>
    <xsd:element name="SharedWithUsers" ma:index="19"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Chia sẻ Có Chi tiết" ma:internalName="SharedWithDetails" ma:readOnly="true">
      <xsd:simpleType>
        <xsd:restriction base="dms:Note">
          <xsd:maxLength value="255"/>
        </xsd:restriction>
      </xsd:simpleType>
    </xsd:element>
    <xsd:element name="SharingHintHash" ma:index="21"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aa762089-36ad-4bf7-9314-c7223c4b604d" xsi:nil="true"/>
  </documentManagement>
</p:properties>
</file>

<file path=customXml/itemProps1.xml><?xml version="1.0" encoding="utf-8"?>
<ds:datastoreItem xmlns:ds="http://schemas.openxmlformats.org/officeDocument/2006/customXml" ds:itemID="{56F0B467-B2BB-42E6-8377-0B51FCFC9F06}">
  <ds:schemaRefs>
    <ds:schemaRef ds:uri="176bb0a3-45c3-4757-8618-101ee49f8be1"/>
    <ds:schemaRef ds:uri="aa762089-36ad-4bf7-9314-c7223c4b60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AFFEC96-FF5B-40BB-8979-1A1F8058C7D3}">
  <ds:schemaRefs>
    <ds:schemaRef ds:uri="http://schemas.microsoft.com/sharepoint/v3/contenttype/forms"/>
  </ds:schemaRefs>
</ds:datastoreItem>
</file>

<file path=customXml/itemProps3.xml><?xml version="1.0" encoding="utf-8"?>
<ds:datastoreItem xmlns:ds="http://schemas.openxmlformats.org/officeDocument/2006/customXml" ds:itemID="{A1D97238-3161-4BEF-A4AB-AB1F9D6C5A3D}">
  <ds:schemaRefs>
    <ds:schemaRef ds:uri="176bb0a3-45c3-4757-8618-101ee49f8be1"/>
    <ds:schemaRef ds:uri="aa762089-36ad-4bf7-9314-c7223c4b60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TotalTime>
  <Words>3623</Words>
  <Application>Microsoft Office PowerPoint</Application>
  <PresentationFormat>On-screen Show (16:9)</PresentationFormat>
  <Paragraphs>280</Paragraphs>
  <Slides>46</Slides>
  <Notes>40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Segoe UI</vt:lpstr>
      <vt:lpstr>Calibri</vt:lpstr>
      <vt:lpstr>Arial</vt:lpstr>
      <vt:lpstr>Segoe UI Variable Display</vt:lpstr>
      <vt:lpstr>Onest</vt:lpstr>
      <vt:lpstr>Montserrat</vt:lpstr>
      <vt:lpstr>Montserrat Black</vt:lpstr>
      <vt:lpstr>Open Sans</vt:lpstr>
      <vt:lpstr>Corporate Strategy Consulting by Slidesgo</vt:lpstr>
      <vt:lpstr>TÌM HIỂU VÀ TRIỂN KHAI CÔNG CỤ ẢO HOÁ KVM</vt:lpstr>
      <vt:lpstr>1.</vt:lpstr>
      <vt:lpstr>PowerPoint Presentation</vt:lpstr>
      <vt:lpstr>1. TỔNG QUAN </vt:lpstr>
      <vt:lpstr>2. CHI TIẾT ĐỀ TÀI  </vt:lpstr>
      <vt:lpstr>2. CHI TIẾT ĐỀ TÀI  </vt:lpstr>
      <vt:lpstr>2. CHI TIẾT ĐỀ TÀI  </vt:lpstr>
      <vt:lpstr>2. CHI TIẾT ĐỀ TÀI  </vt:lpstr>
      <vt:lpstr>2. CHI TIẾT ĐỀ TÀI  </vt:lpstr>
      <vt:lpstr>2. CHI TIẾT ĐỀ TÀI  </vt:lpstr>
      <vt:lpstr>2. CHI TIẾT ĐỀ TÀI  </vt:lpstr>
      <vt:lpstr>2. CHI TIẾT ĐỀ TÀI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PowerPoint Presentation</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4. MÔ HÌNH, KỊCH BẢN TRIỂN KHAI </vt:lpstr>
      <vt:lpstr>PowerPoint Presentation</vt:lpstr>
      <vt:lpstr>5. TỔNG KẾT VÀ HƯỚNG PHÁT TRIỂN </vt:lpstr>
      <vt:lpstr>5. TỔNG KẾT VÀ HƯỚNG PHÁT TRIỂN </vt:lpstr>
      <vt:lpstr>5. TỔNG KẾT VÀ HƯỚNG PHÁT TRIỂN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Ho Huy</dc:creator>
  <cp:lastModifiedBy>Lại Quan Thiên</cp:lastModifiedBy>
  <cp:revision>2</cp:revision>
  <dcterms:modified xsi:type="dcterms:W3CDTF">2024-11-30T12:51:17Z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0x010100D07160FFEFB08F46AB62E22C91B08D12</vt:lpwstr>
  </property>
</Properties>
</file>